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8DFA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8DFA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8DFA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381000"/>
            <a:ext cx="2666999" cy="22478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7900" y="2609850"/>
            <a:ext cx="4162424" cy="36671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096806" y="1059878"/>
            <a:ext cx="8101965" cy="765810"/>
          </a:xfrm>
          <a:custGeom>
            <a:avLst/>
            <a:gdLst/>
            <a:ahLst/>
            <a:cxnLst/>
            <a:rect l="l" t="t" r="r" b="b"/>
            <a:pathLst>
              <a:path w="8101965" h="765810">
                <a:moveTo>
                  <a:pt x="8101800" y="371411"/>
                </a:moveTo>
                <a:lnTo>
                  <a:pt x="7707782" y="371411"/>
                </a:lnTo>
                <a:lnTo>
                  <a:pt x="7561250" y="371411"/>
                </a:lnTo>
                <a:lnTo>
                  <a:pt x="7561250" y="0"/>
                </a:lnTo>
                <a:lnTo>
                  <a:pt x="7167639" y="0"/>
                </a:lnTo>
                <a:lnTo>
                  <a:pt x="4629162" y="0"/>
                </a:lnTo>
                <a:lnTo>
                  <a:pt x="4235564" y="0"/>
                </a:lnTo>
                <a:lnTo>
                  <a:pt x="4235564" y="371411"/>
                </a:lnTo>
                <a:lnTo>
                  <a:pt x="4234751" y="371411"/>
                </a:lnTo>
                <a:lnTo>
                  <a:pt x="4234751" y="0"/>
                </a:lnTo>
                <a:lnTo>
                  <a:pt x="3841153" y="0"/>
                </a:lnTo>
                <a:lnTo>
                  <a:pt x="2849816" y="0"/>
                </a:lnTo>
                <a:lnTo>
                  <a:pt x="2456218" y="0"/>
                </a:lnTo>
                <a:lnTo>
                  <a:pt x="2456218" y="371411"/>
                </a:lnTo>
                <a:lnTo>
                  <a:pt x="2455392" y="371411"/>
                </a:lnTo>
                <a:lnTo>
                  <a:pt x="2455392" y="0"/>
                </a:lnTo>
                <a:lnTo>
                  <a:pt x="2061794" y="0"/>
                </a:lnTo>
                <a:lnTo>
                  <a:pt x="393611" y="0"/>
                </a:lnTo>
                <a:lnTo>
                  <a:pt x="0" y="0"/>
                </a:lnTo>
                <a:lnTo>
                  <a:pt x="0" y="393611"/>
                </a:lnTo>
                <a:lnTo>
                  <a:pt x="38" y="765429"/>
                </a:lnTo>
                <a:lnTo>
                  <a:pt x="394042" y="765429"/>
                </a:lnTo>
                <a:lnTo>
                  <a:pt x="8101800" y="765429"/>
                </a:lnTo>
                <a:lnTo>
                  <a:pt x="8101800" y="371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093464" y="233933"/>
            <a:ext cx="5078095" cy="564515"/>
          </a:xfrm>
          <a:custGeom>
            <a:avLst/>
            <a:gdLst/>
            <a:ahLst/>
            <a:cxnLst/>
            <a:rect l="l" t="t" r="r" b="b"/>
            <a:pathLst>
              <a:path w="5078095" h="564515">
                <a:moveTo>
                  <a:pt x="3840988" y="9271"/>
                </a:moveTo>
                <a:lnTo>
                  <a:pt x="3724529" y="9271"/>
                </a:lnTo>
                <a:lnTo>
                  <a:pt x="3512058" y="554736"/>
                </a:lnTo>
                <a:lnTo>
                  <a:pt x="3628898" y="554736"/>
                </a:lnTo>
                <a:lnTo>
                  <a:pt x="3673983" y="430784"/>
                </a:lnTo>
                <a:lnTo>
                  <a:pt x="4009789" y="430784"/>
                </a:lnTo>
                <a:lnTo>
                  <a:pt x="3973018" y="338963"/>
                </a:lnTo>
                <a:lnTo>
                  <a:pt x="3707765" y="338963"/>
                </a:lnTo>
                <a:lnTo>
                  <a:pt x="3781552" y="136525"/>
                </a:lnTo>
                <a:lnTo>
                  <a:pt x="3891948" y="136525"/>
                </a:lnTo>
                <a:lnTo>
                  <a:pt x="3840988" y="9271"/>
                </a:lnTo>
                <a:close/>
              </a:path>
              <a:path w="5078095" h="564515">
                <a:moveTo>
                  <a:pt x="4009789" y="430784"/>
                </a:moveTo>
                <a:lnTo>
                  <a:pt x="3892042" y="430784"/>
                </a:lnTo>
                <a:lnTo>
                  <a:pt x="3939667" y="554736"/>
                </a:lnTo>
                <a:lnTo>
                  <a:pt x="4059428" y="554736"/>
                </a:lnTo>
                <a:lnTo>
                  <a:pt x="4009789" y="430784"/>
                </a:lnTo>
                <a:close/>
              </a:path>
              <a:path w="5078095" h="564515">
                <a:moveTo>
                  <a:pt x="3891948" y="136525"/>
                </a:moveTo>
                <a:lnTo>
                  <a:pt x="3781552" y="136525"/>
                </a:lnTo>
                <a:lnTo>
                  <a:pt x="3856609" y="338963"/>
                </a:lnTo>
                <a:lnTo>
                  <a:pt x="3973018" y="338963"/>
                </a:lnTo>
                <a:lnTo>
                  <a:pt x="3891948" y="136525"/>
                </a:lnTo>
                <a:close/>
              </a:path>
              <a:path w="5078095" h="564515">
                <a:moveTo>
                  <a:pt x="4352163" y="9271"/>
                </a:moveTo>
                <a:lnTo>
                  <a:pt x="4120388" y="9271"/>
                </a:lnTo>
                <a:lnTo>
                  <a:pt x="4120388" y="554736"/>
                </a:lnTo>
                <a:lnTo>
                  <a:pt x="4230497" y="554736"/>
                </a:lnTo>
                <a:lnTo>
                  <a:pt x="4230497" y="327025"/>
                </a:lnTo>
                <a:lnTo>
                  <a:pt x="4442840" y="327025"/>
                </a:lnTo>
                <a:lnTo>
                  <a:pt x="4439568" y="324661"/>
                </a:lnTo>
                <a:lnTo>
                  <a:pt x="4422521" y="313944"/>
                </a:lnTo>
                <a:lnTo>
                  <a:pt x="4456192" y="306925"/>
                </a:lnTo>
                <a:lnTo>
                  <a:pt x="4510103" y="281743"/>
                </a:lnTo>
                <a:lnTo>
                  <a:pt x="4546179" y="242296"/>
                </a:lnTo>
                <a:lnTo>
                  <a:pt x="4547305" y="239903"/>
                </a:lnTo>
                <a:lnTo>
                  <a:pt x="4230497" y="239903"/>
                </a:lnTo>
                <a:lnTo>
                  <a:pt x="4230497" y="101717"/>
                </a:lnTo>
                <a:lnTo>
                  <a:pt x="4555246" y="101717"/>
                </a:lnTo>
                <a:lnTo>
                  <a:pt x="4553091" y="95706"/>
                </a:lnTo>
                <a:lnTo>
                  <a:pt x="4529778" y="58864"/>
                </a:lnTo>
                <a:lnTo>
                  <a:pt x="4498103" y="32766"/>
                </a:lnTo>
                <a:lnTo>
                  <a:pt x="4456479" y="17575"/>
                </a:lnTo>
                <a:lnTo>
                  <a:pt x="4392904" y="10197"/>
                </a:lnTo>
                <a:lnTo>
                  <a:pt x="4352163" y="9271"/>
                </a:lnTo>
                <a:close/>
              </a:path>
              <a:path w="5078095" h="564515">
                <a:moveTo>
                  <a:pt x="4442840" y="327025"/>
                </a:moveTo>
                <a:lnTo>
                  <a:pt x="4252849" y="327025"/>
                </a:lnTo>
                <a:lnTo>
                  <a:pt x="4270537" y="327406"/>
                </a:lnTo>
                <a:lnTo>
                  <a:pt x="4285678" y="328549"/>
                </a:lnTo>
                <a:lnTo>
                  <a:pt x="4325270" y="341915"/>
                </a:lnTo>
                <a:lnTo>
                  <a:pt x="4363720" y="384159"/>
                </a:lnTo>
                <a:lnTo>
                  <a:pt x="4399407" y="435991"/>
                </a:lnTo>
                <a:lnTo>
                  <a:pt x="4479036" y="554736"/>
                </a:lnTo>
                <a:lnTo>
                  <a:pt x="4610735" y="554736"/>
                </a:lnTo>
                <a:lnTo>
                  <a:pt x="4544187" y="448310"/>
                </a:lnTo>
                <a:lnTo>
                  <a:pt x="4508770" y="394382"/>
                </a:lnTo>
                <a:lnTo>
                  <a:pt x="4481449" y="359791"/>
                </a:lnTo>
                <a:lnTo>
                  <a:pt x="4455080" y="335867"/>
                </a:lnTo>
                <a:lnTo>
                  <a:pt x="4442840" y="327025"/>
                </a:lnTo>
                <a:close/>
              </a:path>
              <a:path w="5078095" h="564515">
                <a:moveTo>
                  <a:pt x="4555246" y="101717"/>
                </a:moveTo>
                <a:lnTo>
                  <a:pt x="4346575" y="101717"/>
                </a:lnTo>
                <a:lnTo>
                  <a:pt x="4370006" y="102060"/>
                </a:lnTo>
                <a:lnTo>
                  <a:pt x="4386770" y="102617"/>
                </a:lnTo>
                <a:lnTo>
                  <a:pt x="4430174" y="117147"/>
                </a:lnTo>
                <a:lnTo>
                  <a:pt x="4452074" y="156166"/>
                </a:lnTo>
                <a:lnTo>
                  <a:pt x="4453001" y="169291"/>
                </a:lnTo>
                <a:lnTo>
                  <a:pt x="4452308" y="181056"/>
                </a:lnTo>
                <a:lnTo>
                  <a:pt x="4435752" y="217779"/>
                </a:lnTo>
                <a:lnTo>
                  <a:pt x="4397363" y="236206"/>
                </a:lnTo>
                <a:lnTo>
                  <a:pt x="4347920" y="239496"/>
                </a:lnTo>
                <a:lnTo>
                  <a:pt x="4312031" y="239903"/>
                </a:lnTo>
                <a:lnTo>
                  <a:pt x="4547305" y="239903"/>
                </a:lnTo>
                <a:lnTo>
                  <a:pt x="4557490" y="218249"/>
                </a:lnTo>
                <a:lnTo>
                  <a:pt x="4564213" y="191785"/>
                </a:lnTo>
                <a:lnTo>
                  <a:pt x="4564276" y="191535"/>
                </a:lnTo>
                <a:lnTo>
                  <a:pt x="4566539" y="162179"/>
                </a:lnTo>
                <a:lnTo>
                  <a:pt x="4565040" y="138672"/>
                </a:lnTo>
                <a:lnTo>
                  <a:pt x="4560680" y="117147"/>
                </a:lnTo>
                <a:lnTo>
                  <a:pt x="4560554" y="116522"/>
                </a:lnTo>
                <a:lnTo>
                  <a:pt x="4555369" y="102060"/>
                </a:lnTo>
                <a:lnTo>
                  <a:pt x="4555246" y="101717"/>
                </a:lnTo>
                <a:close/>
              </a:path>
              <a:path w="5078095" h="564515">
                <a:moveTo>
                  <a:pt x="1561084" y="0"/>
                </a:moveTo>
                <a:lnTo>
                  <a:pt x="1498441" y="5365"/>
                </a:lnTo>
                <a:lnTo>
                  <a:pt x="1443609" y="21590"/>
                </a:lnTo>
                <a:lnTo>
                  <a:pt x="1406731" y="41862"/>
                </a:lnTo>
                <a:lnTo>
                  <a:pt x="1372997" y="70612"/>
                </a:lnTo>
                <a:lnTo>
                  <a:pt x="1344215" y="105918"/>
                </a:lnTo>
                <a:lnTo>
                  <a:pt x="1322197" y="145415"/>
                </a:lnTo>
                <a:lnTo>
                  <a:pt x="1303559" y="208676"/>
                </a:lnTo>
                <a:lnTo>
                  <a:pt x="1297508" y="280162"/>
                </a:lnTo>
                <a:lnTo>
                  <a:pt x="1297409" y="282702"/>
                </a:lnTo>
                <a:lnTo>
                  <a:pt x="1301803" y="346946"/>
                </a:lnTo>
                <a:lnTo>
                  <a:pt x="1315291" y="401558"/>
                </a:lnTo>
                <a:lnTo>
                  <a:pt x="1337756" y="449193"/>
                </a:lnTo>
                <a:lnTo>
                  <a:pt x="1369187" y="489839"/>
                </a:lnTo>
                <a:lnTo>
                  <a:pt x="1408195" y="522269"/>
                </a:lnTo>
                <a:lnTo>
                  <a:pt x="1453419" y="545449"/>
                </a:lnTo>
                <a:lnTo>
                  <a:pt x="1504882" y="559365"/>
                </a:lnTo>
                <a:lnTo>
                  <a:pt x="1562608" y="564007"/>
                </a:lnTo>
                <a:lnTo>
                  <a:pt x="1619395" y="559365"/>
                </a:lnTo>
                <a:lnTo>
                  <a:pt x="1619599" y="559365"/>
                </a:lnTo>
                <a:lnTo>
                  <a:pt x="1670369" y="545449"/>
                </a:lnTo>
                <a:lnTo>
                  <a:pt x="1670532" y="545449"/>
                </a:lnTo>
                <a:lnTo>
                  <a:pt x="1715698" y="522055"/>
                </a:lnTo>
                <a:lnTo>
                  <a:pt x="1754632" y="489458"/>
                </a:lnTo>
                <a:lnTo>
                  <a:pt x="1770352" y="469900"/>
                </a:lnTo>
                <a:lnTo>
                  <a:pt x="1562227" y="469900"/>
                </a:lnTo>
                <a:lnTo>
                  <a:pt x="1530953" y="466943"/>
                </a:lnTo>
                <a:lnTo>
                  <a:pt x="1530792" y="466943"/>
                </a:lnTo>
                <a:lnTo>
                  <a:pt x="1502378" y="458057"/>
                </a:lnTo>
                <a:lnTo>
                  <a:pt x="1453642" y="422148"/>
                </a:lnTo>
                <a:lnTo>
                  <a:pt x="1421540" y="363140"/>
                </a:lnTo>
                <a:lnTo>
                  <a:pt x="1413512" y="325189"/>
                </a:lnTo>
                <a:lnTo>
                  <a:pt x="1410905" y="282702"/>
                </a:lnTo>
                <a:lnTo>
                  <a:pt x="1410932" y="280162"/>
                </a:lnTo>
                <a:lnTo>
                  <a:pt x="1413440" y="237533"/>
                </a:lnTo>
                <a:lnTo>
                  <a:pt x="1421241" y="199358"/>
                </a:lnTo>
                <a:lnTo>
                  <a:pt x="1452499" y="140843"/>
                </a:lnTo>
                <a:lnTo>
                  <a:pt x="1500594" y="105918"/>
                </a:lnTo>
                <a:lnTo>
                  <a:pt x="1500422" y="105918"/>
                </a:lnTo>
                <a:lnTo>
                  <a:pt x="1529865" y="97033"/>
                </a:lnTo>
                <a:lnTo>
                  <a:pt x="1562227" y="94107"/>
                </a:lnTo>
                <a:lnTo>
                  <a:pt x="1769612" y="94107"/>
                </a:lnTo>
                <a:lnTo>
                  <a:pt x="1753997" y="74803"/>
                </a:lnTo>
                <a:lnTo>
                  <a:pt x="1714799" y="42058"/>
                </a:lnTo>
                <a:lnTo>
                  <a:pt x="1669589" y="18684"/>
                </a:lnTo>
                <a:lnTo>
                  <a:pt x="1618355" y="4669"/>
                </a:lnTo>
                <a:lnTo>
                  <a:pt x="1561084" y="0"/>
                </a:lnTo>
                <a:close/>
              </a:path>
              <a:path w="5078095" h="564515">
                <a:moveTo>
                  <a:pt x="1769612" y="94107"/>
                </a:moveTo>
                <a:lnTo>
                  <a:pt x="1562227" y="94107"/>
                </a:lnTo>
                <a:lnTo>
                  <a:pt x="1595129" y="97033"/>
                </a:lnTo>
                <a:lnTo>
                  <a:pt x="1594769" y="97033"/>
                </a:lnTo>
                <a:lnTo>
                  <a:pt x="1649202" y="120038"/>
                </a:lnTo>
                <a:lnTo>
                  <a:pt x="1689449" y="166308"/>
                </a:lnTo>
                <a:lnTo>
                  <a:pt x="1710023" y="236273"/>
                </a:lnTo>
                <a:lnTo>
                  <a:pt x="1712595" y="280162"/>
                </a:lnTo>
                <a:lnTo>
                  <a:pt x="1709951" y="324621"/>
                </a:lnTo>
                <a:lnTo>
                  <a:pt x="1702022" y="363140"/>
                </a:lnTo>
                <a:lnTo>
                  <a:pt x="1688927" y="395432"/>
                </a:lnTo>
                <a:lnTo>
                  <a:pt x="1688806" y="395730"/>
                </a:lnTo>
                <a:lnTo>
                  <a:pt x="1647755" y="443218"/>
                </a:lnTo>
                <a:lnTo>
                  <a:pt x="1593705" y="466943"/>
                </a:lnTo>
                <a:lnTo>
                  <a:pt x="1562227" y="469900"/>
                </a:lnTo>
                <a:lnTo>
                  <a:pt x="1770352" y="469900"/>
                </a:lnTo>
                <a:lnTo>
                  <a:pt x="1800573" y="420556"/>
                </a:lnTo>
                <a:lnTo>
                  <a:pt x="1814918" y="379217"/>
                </a:lnTo>
                <a:lnTo>
                  <a:pt x="1823520" y="333270"/>
                </a:lnTo>
                <a:lnTo>
                  <a:pt x="1826387" y="282702"/>
                </a:lnTo>
                <a:lnTo>
                  <a:pt x="1823491" y="231770"/>
                </a:lnTo>
                <a:lnTo>
                  <a:pt x="1814804" y="185509"/>
                </a:lnTo>
                <a:lnTo>
                  <a:pt x="1800326" y="143923"/>
                </a:lnTo>
                <a:lnTo>
                  <a:pt x="1780057" y="107019"/>
                </a:lnTo>
                <a:lnTo>
                  <a:pt x="1769612" y="94107"/>
                </a:lnTo>
                <a:close/>
              </a:path>
              <a:path w="5078095" h="564515">
                <a:moveTo>
                  <a:pt x="5067427" y="9271"/>
                </a:moveTo>
                <a:lnTo>
                  <a:pt x="4662932" y="9271"/>
                </a:lnTo>
                <a:lnTo>
                  <a:pt x="4662932" y="554736"/>
                </a:lnTo>
                <a:lnTo>
                  <a:pt x="5077841" y="554736"/>
                </a:lnTo>
                <a:lnTo>
                  <a:pt x="5077841" y="462788"/>
                </a:lnTo>
                <a:lnTo>
                  <a:pt x="4773041" y="462788"/>
                </a:lnTo>
                <a:lnTo>
                  <a:pt x="4773041" y="314325"/>
                </a:lnTo>
                <a:lnTo>
                  <a:pt x="5046853" y="314325"/>
                </a:lnTo>
                <a:lnTo>
                  <a:pt x="5046853" y="222504"/>
                </a:lnTo>
                <a:lnTo>
                  <a:pt x="4773041" y="222504"/>
                </a:lnTo>
                <a:lnTo>
                  <a:pt x="4773041" y="101600"/>
                </a:lnTo>
                <a:lnTo>
                  <a:pt x="5067427" y="101600"/>
                </a:lnTo>
                <a:lnTo>
                  <a:pt x="5067427" y="9271"/>
                </a:lnTo>
                <a:close/>
              </a:path>
              <a:path w="5078095" h="564515">
                <a:moveTo>
                  <a:pt x="3248152" y="9271"/>
                </a:moveTo>
                <a:lnTo>
                  <a:pt x="2843657" y="9271"/>
                </a:lnTo>
                <a:lnTo>
                  <a:pt x="2843657" y="554736"/>
                </a:lnTo>
                <a:lnTo>
                  <a:pt x="3258566" y="554736"/>
                </a:lnTo>
                <a:lnTo>
                  <a:pt x="3258566" y="462788"/>
                </a:lnTo>
                <a:lnTo>
                  <a:pt x="2953766" y="462788"/>
                </a:lnTo>
                <a:lnTo>
                  <a:pt x="2953766" y="314325"/>
                </a:lnTo>
                <a:lnTo>
                  <a:pt x="3227578" y="314325"/>
                </a:lnTo>
                <a:lnTo>
                  <a:pt x="3227578" y="222504"/>
                </a:lnTo>
                <a:lnTo>
                  <a:pt x="2953766" y="222504"/>
                </a:lnTo>
                <a:lnTo>
                  <a:pt x="2953766" y="101600"/>
                </a:lnTo>
                <a:lnTo>
                  <a:pt x="3248152" y="101600"/>
                </a:lnTo>
                <a:lnTo>
                  <a:pt x="3248152" y="9271"/>
                </a:lnTo>
                <a:close/>
              </a:path>
              <a:path w="5078095" h="564515">
                <a:moveTo>
                  <a:pt x="2189226" y="9271"/>
                </a:moveTo>
                <a:lnTo>
                  <a:pt x="2076450" y="9271"/>
                </a:lnTo>
                <a:lnTo>
                  <a:pt x="2206625" y="554736"/>
                </a:lnTo>
                <a:lnTo>
                  <a:pt x="2326132" y="554736"/>
                </a:lnTo>
                <a:lnTo>
                  <a:pt x="2371455" y="383921"/>
                </a:lnTo>
                <a:lnTo>
                  <a:pt x="2271395" y="383921"/>
                </a:lnTo>
                <a:lnTo>
                  <a:pt x="2189226" y="9271"/>
                </a:lnTo>
                <a:close/>
              </a:path>
              <a:path w="5078095" h="564515">
                <a:moveTo>
                  <a:pt x="2536662" y="146939"/>
                </a:moveTo>
                <a:lnTo>
                  <a:pt x="2434336" y="146939"/>
                </a:lnTo>
                <a:lnTo>
                  <a:pt x="2543048" y="554736"/>
                </a:lnTo>
                <a:lnTo>
                  <a:pt x="2659888" y="554736"/>
                </a:lnTo>
                <a:lnTo>
                  <a:pt x="2699826" y="390271"/>
                </a:lnTo>
                <a:lnTo>
                  <a:pt x="2597658" y="390271"/>
                </a:lnTo>
                <a:lnTo>
                  <a:pt x="2536662" y="146939"/>
                </a:lnTo>
                <a:close/>
              </a:path>
              <a:path w="5078095" h="564515">
                <a:moveTo>
                  <a:pt x="2792349" y="9271"/>
                </a:moveTo>
                <a:lnTo>
                  <a:pt x="2681478" y="9271"/>
                </a:lnTo>
                <a:lnTo>
                  <a:pt x="2597658" y="390271"/>
                </a:lnTo>
                <a:lnTo>
                  <a:pt x="2699826" y="390271"/>
                </a:lnTo>
                <a:lnTo>
                  <a:pt x="2792349" y="9271"/>
                </a:lnTo>
                <a:close/>
              </a:path>
              <a:path w="5078095" h="564515">
                <a:moveTo>
                  <a:pt x="2502154" y="9271"/>
                </a:moveTo>
                <a:lnTo>
                  <a:pt x="2371090" y="9271"/>
                </a:lnTo>
                <a:lnTo>
                  <a:pt x="2271395" y="383921"/>
                </a:lnTo>
                <a:lnTo>
                  <a:pt x="2371455" y="383921"/>
                </a:lnTo>
                <a:lnTo>
                  <a:pt x="2434336" y="146939"/>
                </a:lnTo>
                <a:lnTo>
                  <a:pt x="2536662" y="146939"/>
                </a:lnTo>
                <a:lnTo>
                  <a:pt x="2502154" y="9271"/>
                </a:lnTo>
                <a:close/>
              </a:path>
              <a:path w="5078095" h="564515">
                <a:moveTo>
                  <a:pt x="887222" y="9271"/>
                </a:moveTo>
                <a:lnTo>
                  <a:pt x="777113" y="9271"/>
                </a:lnTo>
                <a:lnTo>
                  <a:pt x="777113" y="554736"/>
                </a:lnTo>
                <a:lnTo>
                  <a:pt x="887222" y="554736"/>
                </a:lnTo>
                <a:lnTo>
                  <a:pt x="887222" y="316230"/>
                </a:lnTo>
                <a:lnTo>
                  <a:pt x="1213104" y="316230"/>
                </a:lnTo>
                <a:lnTo>
                  <a:pt x="1213104" y="223901"/>
                </a:lnTo>
                <a:lnTo>
                  <a:pt x="887222" y="223901"/>
                </a:lnTo>
                <a:lnTo>
                  <a:pt x="887222" y="9271"/>
                </a:lnTo>
                <a:close/>
              </a:path>
              <a:path w="5078095" h="564515">
                <a:moveTo>
                  <a:pt x="1213104" y="316230"/>
                </a:moveTo>
                <a:lnTo>
                  <a:pt x="1102995" y="316230"/>
                </a:lnTo>
                <a:lnTo>
                  <a:pt x="1102995" y="554736"/>
                </a:lnTo>
                <a:lnTo>
                  <a:pt x="1213104" y="554736"/>
                </a:lnTo>
                <a:lnTo>
                  <a:pt x="1213104" y="316230"/>
                </a:lnTo>
                <a:close/>
              </a:path>
              <a:path w="5078095" h="564515">
                <a:moveTo>
                  <a:pt x="1213104" y="9271"/>
                </a:moveTo>
                <a:lnTo>
                  <a:pt x="1102995" y="9271"/>
                </a:lnTo>
                <a:lnTo>
                  <a:pt x="1102995" y="223901"/>
                </a:lnTo>
                <a:lnTo>
                  <a:pt x="1213104" y="223901"/>
                </a:lnTo>
                <a:lnTo>
                  <a:pt x="1213104" y="9271"/>
                </a:lnTo>
                <a:close/>
              </a:path>
              <a:path w="5078095" h="564515">
                <a:moveTo>
                  <a:pt x="112776" y="9271"/>
                </a:moveTo>
                <a:lnTo>
                  <a:pt x="0" y="9271"/>
                </a:lnTo>
                <a:lnTo>
                  <a:pt x="130175" y="554736"/>
                </a:lnTo>
                <a:lnTo>
                  <a:pt x="249682" y="554736"/>
                </a:lnTo>
                <a:lnTo>
                  <a:pt x="295005" y="383921"/>
                </a:lnTo>
                <a:lnTo>
                  <a:pt x="194945" y="383921"/>
                </a:lnTo>
                <a:lnTo>
                  <a:pt x="112776" y="9271"/>
                </a:lnTo>
                <a:close/>
              </a:path>
              <a:path w="5078095" h="564515">
                <a:moveTo>
                  <a:pt x="460212" y="146939"/>
                </a:moveTo>
                <a:lnTo>
                  <a:pt x="357886" y="146939"/>
                </a:lnTo>
                <a:lnTo>
                  <a:pt x="466598" y="554736"/>
                </a:lnTo>
                <a:lnTo>
                  <a:pt x="583438" y="554736"/>
                </a:lnTo>
                <a:lnTo>
                  <a:pt x="623376" y="390271"/>
                </a:lnTo>
                <a:lnTo>
                  <a:pt x="521208" y="390271"/>
                </a:lnTo>
                <a:lnTo>
                  <a:pt x="460212" y="146939"/>
                </a:lnTo>
                <a:close/>
              </a:path>
              <a:path w="5078095" h="564515">
                <a:moveTo>
                  <a:pt x="715899" y="9271"/>
                </a:moveTo>
                <a:lnTo>
                  <a:pt x="605028" y="9271"/>
                </a:lnTo>
                <a:lnTo>
                  <a:pt x="521208" y="390271"/>
                </a:lnTo>
                <a:lnTo>
                  <a:pt x="623376" y="390271"/>
                </a:lnTo>
                <a:lnTo>
                  <a:pt x="715899" y="9271"/>
                </a:lnTo>
                <a:close/>
              </a:path>
              <a:path w="5078095" h="564515">
                <a:moveTo>
                  <a:pt x="425704" y="9271"/>
                </a:moveTo>
                <a:lnTo>
                  <a:pt x="294640" y="9271"/>
                </a:lnTo>
                <a:lnTo>
                  <a:pt x="194945" y="383921"/>
                </a:lnTo>
                <a:lnTo>
                  <a:pt x="295005" y="383921"/>
                </a:lnTo>
                <a:lnTo>
                  <a:pt x="357886" y="146939"/>
                </a:lnTo>
                <a:lnTo>
                  <a:pt x="460212" y="146939"/>
                </a:lnTo>
                <a:lnTo>
                  <a:pt x="425704" y="9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801229" y="370458"/>
            <a:ext cx="149225" cy="202565"/>
          </a:xfrm>
          <a:custGeom>
            <a:avLst/>
            <a:gdLst/>
            <a:ahLst/>
            <a:cxnLst/>
            <a:rect l="l" t="t" r="r" b="b"/>
            <a:pathLst>
              <a:path w="149225" h="202565">
                <a:moveTo>
                  <a:pt x="73787" y="0"/>
                </a:moveTo>
                <a:lnTo>
                  <a:pt x="0" y="202438"/>
                </a:lnTo>
                <a:lnTo>
                  <a:pt x="148844" y="202438"/>
                </a:lnTo>
                <a:lnTo>
                  <a:pt x="7378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4436" y="326008"/>
            <a:ext cx="241554" cy="15735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093464" y="233933"/>
            <a:ext cx="5078095" cy="564515"/>
          </a:xfrm>
          <a:custGeom>
            <a:avLst/>
            <a:gdLst/>
            <a:ahLst/>
            <a:cxnLst/>
            <a:rect l="l" t="t" r="r" b="b"/>
            <a:pathLst>
              <a:path w="5078095" h="564515">
                <a:moveTo>
                  <a:pt x="1562227" y="94107"/>
                </a:moveTo>
                <a:lnTo>
                  <a:pt x="1500790" y="105806"/>
                </a:lnTo>
                <a:lnTo>
                  <a:pt x="1452499" y="140843"/>
                </a:lnTo>
                <a:lnTo>
                  <a:pt x="1421241" y="199358"/>
                </a:lnTo>
                <a:lnTo>
                  <a:pt x="1413440" y="237533"/>
                </a:lnTo>
                <a:lnTo>
                  <a:pt x="1410843" y="281686"/>
                </a:lnTo>
                <a:lnTo>
                  <a:pt x="1413512" y="325189"/>
                </a:lnTo>
                <a:lnTo>
                  <a:pt x="1421526" y="363108"/>
                </a:lnTo>
                <a:lnTo>
                  <a:pt x="1453642" y="422148"/>
                </a:lnTo>
                <a:lnTo>
                  <a:pt x="1502124" y="457977"/>
                </a:lnTo>
                <a:lnTo>
                  <a:pt x="1562227" y="469900"/>
                </a:lnTo>
                <a:lnTo>
                  <a:pt x="1593705" y="466943"/>
                </a:lnTo>
                <a:lnTo>
                  <a:pt x="1647755" y="443218"/>
                </a:lnTo>
                <a:lnTo>
                  <a:pt x="1688806" y="395730"/>
                </a:lnTo>
                <a:lnTo>
                  <a:pt x="1709951" y="324621"/>
                </a:lnTo>
                <a:lnTo>
                  <a:pt x="1712595" y="280162"/>
                </a:lnTo>
                <a:lnTo>
                  <a:pt x="1710023" y="236273"/>
                </a:lnTo>
                <a:lnTo>
                  <a:pt x="1702308" y="198326"/>
                </a:lnTo>
                <a:lnTo>
                  <a:pt x="1671447" y="140208"/>
                </a:lnTo>
                <a:lnTo>
                  <a:pt x="1623599" y="105632"/>
                </a:lnTo>
                <a:lnTo>
                  <a:pt x="1562227" y="94107"/>
                </a:lnTo>
                <a:close/>
              </a:path>
              <a:path w="5078095" h="564515">
                <a:moveTo>
                  <a:pt x="4662932" y="9271"/>
                </a:moveTo>
                <a:lnTo>
                  <a:pt x="5067427" y="9271"/>
                </a:lnTo>
                <a:lnTo>
                  <a:pt x="5067427" y="101600"/>
                </a:lnTo>
                <a:lnTo>
                  <a:pt x="4773041" y="101600"/>
                </a:lnTo>
                <a:lnTo>
                  <a:pt x="4773041" y="222504"/>
                </a:lnTo>
                <a:lnTo>
                  <a:pt x="5046853" y="222504"/>
                </a:lnTo>
                <a:lnTo>
                  <a:pt x="5046853" y="314325"/>
                </a:lnTo>
                <a:lnTo>
                  <a:pt x="4773041" y="314325"/>
                </a:lnTo>
                <a:lnTo>
                  <a:pt x="4773041" y="462788"/>
                </a:lnTo>
                <a:lnTo>
                  <a:pt x="5077841" y="462788"/>
                </a:lnTo>
                <a:lnTo>
                  <a:pt x="5077841" y="554736"/>
                </a:lnTo>
                <a:lnTo>
                  <a:pt x="4662932" y="554736"/>
                </a:lnTo>
                <a:lnTo>
                  <a:pt x="4662932" y="9271"/>
                </a:lnTo>
                <a:close/>
              </a:path>
              <a:path w="5078095" h="564515">
                <a:moveTo>
                  <a:pt x="4120388" y="9271"/>
                </a:moveTo>
                <a:lnTo>
                  <a:pt x="4352163" y="9271"/>
                </a:lnTo>
                <a:lnTo>
                  <a:pt x="4392904" y="10197"/>
                </a:lnTo>
                <a:lnTo>
                  <a:pt x="4456479" y="17575"/>
                </a:lnTo>
                <a:lnTo>
                  <a:pt x="4498103" y="32766"/>
                </a:lnTo>
                <a:lnTo>
                  <a:pt x="4529778" y="58864"/>
                </a:lnTo>
                <a:lnTo>
                  <a:pt x="4553090" y="95706"/>
                </a:lnTo>
                <a:lnTo>
                  <a:pt x="4565040" y="138672"/>
                </a:lnTo>
                <a:lnTo>
                  <a:pt x="4566539" y="162179"/>
                </a:lnTo>
                <a:lnTo>
                  <a:pt x="4564276" y="191535"/>
                </a:lnTo>
                <a:lnTo>
                  <a:pt x="4546179" y="242296"/>
                </a:lnTo>
                <a:lnTo>
                  <a:pt x="4510103" y="281743"/>
                </a:lnTo>
                <a:lnTo>
                  <a:pt x="4456191" y="306925"/>
                </a:lnTo>
                <a:lnTo>
                  <a:pt x="4422521" y="313944"/>
                </a:lnTo>
                <a:lnTo>
                  <a:pt x="4439568" y="324661"/>
                </a:lnTo>
                <a:lnTo>
                  <a:pt x="4481449" y="359791"/>
                </a:lnTo>
                <a:lnTo>
                  <a:pt x="4508769" y="394382"/>
                </a:lnTo>
                <a:lnTo>
                  <a:pt x="4544187" y="448310"/>
                </a:lnTo>
                <a:lnTo>
                  <a:pt x="4610735" y="554736"/>
                </a:lnTo>
                <a:lnTo>
                  <a:pt x="4479036" y="554736"/>
                </a:lnTo>
                <a:lnTo>
                  <a:pt x="4399407" y="435991"/>
                </a:lnTo>
                <a:lnTo>
                  <a:pt x="4379908" y="407128"/>
                </a:lnTo>
                <a:lnTo>
                  <a:pt x="4350865" y="367071"/>
                </a:lnTo>
                <a:lnTo>
                  <a:pt x="4316865" y="336887"/>
                </a:lnTo>
                <a:lnTo>
                  <a:pt x="4270537" y="327406"/>
                </a:lnTo>
                <a:lnTo>
                  <a:pt x="4252849" y="327025"/>
                </a:lnTo>
                <a:lnTo>
                  <a:pt x="4230497" y="327025"/>
                </a:lnTo>
                <a:lnTo>
                  <a:pt x="4230497" y="554736"/>
                </a:lnTo>
                <a:lnTo>
                  <a:pt x="4120388" y="554736"/>
                </a:lnTo>
                <a:lnTo>
                  <a:pt x="4120388" y="9271"/>
                </a:lnTo>
                <a:close/>
              </a:path>
              <a:path w="5078095" h="564515">
                <a:moveTo>
                  <a:pt x="3724529" y="9271"/>
                </a:moveTo>
                <a:lnTo>
                  <a:pt x="3840988" y="9271"/>
                </a:lnTo>
                <a:lnTo>
                  <a:pt x="4059428" y="554736"/>
                </a:lnTo>
                <a:lnTo>
                  <a:pt x="3939667" y="554736"/>
                </a:lnTo>
                <a:lnTo>
                  <a:pt x="3892042" y="430784"/>
                </a:lnTo>
                <a:lnTo>
                  <a:pt x="3673983" y="430784"/>
                </a:lnTo>
                <a:lnTo>
                  <a:pt x="3628898" y="554736"/>
                </a:lnTo>
                <a:lnTo>
                  <a:pt x="3512058" y="554736"/>
                </a:lnTo>
                <a:lnTo>
                  <a:pt x="3724529" y="9271"/>
                </a:lnTo>
                <a:close/>
              </a:path>
              <a:path w="5078095" h="564515">
                <a:moveTo>
                  <a:pt x="2843657" y="9271"/>
                </a:moveTo>
                <a:lnTo>
                  <a:pt x="3248152" y="9271"/>
                </a:lnTo>
                <a:lnTo>
                  <a:pt x="3248152" y="101600"/>
                </a:lnTo>
                <a:lnTo>
                  <a:pt x="2953766" y="101600"/>
                </a:lnTo>
                <a:lnTo>
                  <a:pt x="2953766" y="222504"/>
                </a:lnTo>
                <a:lnTo>
                  <a:pt x="3227578" y="222504"/>
                </a:lnTo>
                <a:lnTo>
                  <a:pt x="3227578" y="314325"/>
                </a:lnTo>
                <a:lnTo>
                  <a:pt x="2953766" y="314325"/>
                </a:lnTo>
                <a:lnTo>
                  <a:pt x="2953766" y="462788"/>
                </a:lnTo>
                <a:lnTo>
                  <a:pt x="3258566" y="462788"/>
                </a:lnTo>
                <a:lnTo>
                  <a:pt x="3258566" y="554736"/>
                </a:lnTo>
                <a:lnTo>
                  <a:pt x="2843657" y="554736"/>
                </a:lnTo>
                <a:lnTo>
                  <a:pt x="2843657" y="9271"/>
                </a:lnTo>
                <a:close/>
              </a:path>
              <a:path w="5078095" h="564515">
                <a:moveTo>
                  <a:pt x="2076450" y="9271"/>
                </a:moveTo>
                <a:lnTo>
                  <a:pt x="2189226" y="9271"/>
                </a:lnTo>
                <a:lnTo>
                  <a:pt x="2271395" y="383921"/>
                </a:lnTo>
                <a:lnTo>
                  <a:pt x="2371090" y="9271"/>
                </a:lnTo>
                <a:lnTo>
                  <a:pt x="2502154" y="9271"/>
                </a:lnTo>
                <a:lnTo>
                  <a:pt x="2597658" y="390271"/>
                </a:lnTo>
                <a:lnTo>
                  <a:pt x="2681478" y="9271"/>
                </a:lnTo>
                <a:lnTo>
                  <a:pt x="2792349" y="9271"/>
                </a:lnTo>
                <a:lnTo>
                  <a:pt x="2659888" y="554736"/>
                </a:lnTo>
                <a:lnTo>
                  <a:pt x="2543048" y="554736"/>
                </a:lnTo>
                <a:lnTo>
                  <a:pt x="2434336" y="146939"/>
                </a:lnTo>
                <a:lnTo>
                  <a:pt x="2326132" y="554736"/>
                </a:lnTo>
                <a:lnTo>
                  <a:pt x="2206625" y="554736"/>
                </a:lnTo>
                <a:lnTo>
                  <a:pt x="2076450" y="9271"/>
                </a:lnTo>
                <a:close/>
              </a:path>
              <a:path w="5078095" h="564515">
                <a:moveTo>
                  <a:pt x="777113" y="9271"/>
                </a:moveTo>
                <a:lnTo>
                  <a:pt x="887222" y="9271"/>
                </a:lnTo>
                <a:lnTo>
                  <a:pt x="887222" y="223901"/>
                </a:lnTo>
                <a:lnTo>
                  <a:pt x="1102995" y="223901"/>
                </a:lnTo>
                <a:lnTo>
                  <a:pt x="1102995" y="9271"/>
                </a:lnTo>
                <a:lnTo>
                  <a:pt x="1213104" y="9271"/>
                </a:lnTo>
                <a:lnTo>
                  <a:pt x="1213104" y="554736"/>
                </a:lnTo>
                <a:lnTo>
                  <a:pt x="1102995" y="554736"/>
                </a:lnTo>
                <a:lnTo>
                  <a:pt x="1102995" y="316230"/>
                </a:lnTo>
                <a:lnTo>
                  <a:pt x="887222" y="316230"/>
                </a:lnTo>
                <a:lnTo>
                  <a:pt x="887222" y="554736"/>
                </a:lnTo>
                <a:lnTo>
                  <a:pt x="777113" y="554736"/>
                </a:lnTo>
                <a:lnTo>
                  <a:pt x="777113" y="9271"/>
                </a:lnTo>
                <a:close/>
              </a:path>
              <a:path w="5078095" h="564515">
                <a:moveTo>
                  <a:pt x="0" y="9271"/>
                </a:moveTo>
                <a:lnTo>
                  <a:pt x="112776" y="9271"/>
                </a:lnTo>
                <a:lnTo>
                  <a:pt x="194945" y="383921"/>
                </a:lnTo>
                <a:lnTo>
                  <a:pt x="294640" y="9271"/>
                </a:lnTo>
                <a:lnTo>
                  <a:pt x="425704" y="9271"/>
                </a:lnTo>
                <a:lnTo>
                  <a:pt x="521208" y="390271"/>
                </a:lnTo>
                <a:lnTo>
                  <a:pt x="605028" y="9271"/>
                </a:lnTo>
                <a:lnTo>
                  <a:pt x="715899" y="9271"/>
                </a:lnTo>
                <a:lnTo>
                  <a:pt x="583438" y="554736"/>
                </a:lnTo>
                <a:lnTo>
                  <a:pt x="466598" y="554736"/>
                </a:lnTo>
                <a:lnTo>
                  <a:pt x="357886" y="146939"/>
                </a:lnTo>
                <a:lnTo>
                  <a:pt x="249682" y="554736"/>
                </a:lnTo>
                <a:lnTo>
                  <a:pt x="130175" y="554736"/>
                </a:lnTo>
                <a:lnTo>
                  <a:pt x="0" y="9271"/>
                </a:lnTo>
                <a:close/>
              </a:path>
              <a:path w="5078095" h="564515">
                <a:moveTo>
                  <a:pt x="1561084" y="0"/>
                </a:moveTo>
                <a:lnTo>
                  <a:pt x="1618355" y="4669"/>
                </a:lnTo>
                <a:lnTo>
                  <a:pt x="1669589" y="18684"/>
                </a:lnTo>
                <a:lnTo>
                  <a:pt x="1714799" y="42058"/>
                </a:lnTo>
                <a:lnTo>
                  <a:pt x="1753997" y="74803"/>
                </a:lnTo>
                <a:lnTo>
                  <a:pt x="1780057" y="107019"/>
                </a:lnTo>
                <a:lnTo>
                  <a:pt x="1800326" y="143923"/>
                </a:lnTo>
                <a:lnTo>
                  <a:pt x="1814804" y="185509"/>
                </a:lnTo>
                <a:lnTo>
                  <a:pt x="1823491" y="231770"/>
                </a:lnTo>
                <a:lnTo>
                  <a:pt x="1826387" y="282702"/>
                </a:lnTo>
                <a:lnTo>
                  <a:pt x="1823520" y="333270"/>
                </a:lnTo>
                <a:lnTo>
                  <a:pt x="1814918" y="379217"/>
                </a:lnTo>
                <a:lnTo>
                  <a:pt x="1800573" y="420556"/>
                </a:lnTo>
                <a:lnTo>
                  <a:pt x="1780480" y="457299"/>
                </a:lnTo>
                <a:lnTo>
                  <a:pt x="1754632" y="489458"/>
                </a:lnTo>
                <a:lnTo>
                  <a:pt x="1715698" y="522055"/>
                </a:lnTo>
                <a:lnTo>
                  <a:pt x="1670716" y="545353"/>
                </a:lnTo>
                <a:lnTo>
                  <a:pt x="1619686" y="559341"/>
                </a:lnTo>
                <a:lnTo>
                  <a:pt x="1562608" y="564007"/>
                </a:lnTo>
                <a:lnTo>
                  <a:pt x="1504882" y="559365"/>
                </a:lnTo>
                <a:lnTo>
                  <a:pt x="1453419" y="545449"/>
                </a:lnTo>
                <a:lnTo>
                  <a:pt x="1408195" y="522269"/>
                </a:lnTo>
                <a:lnTo>
                  <a:pt x="1369187" y="489839"/>
                </a:lnTo>
                <a:lnTo>
                  <a:pt x="1337756" y="449193"/>
                </a:lnTo>
                <a:lnTo>
                  <a:pt x="1315291" y="401558"/>
                </a:lnTo>
                <a:lnTo>
                  <a:pt x="1301803" y="346946"/>
                </a:lnTo>
                <a:lnTo>
                  <a:pt x="1297305" y="285369"/>
                </a:lnTo>
                <a:lnTo>
                  <a:pt x="1298872" y="245338"/>
                </a:lnTo>
                <a:lnTo>
                  <a:pt x="1311342" y="175373"/>
                </a:lnTo>
                <a:lnTo>
                  <a:pt x="1332366" y="125154"/>
                </a:lnTo>
                <a:lnTo>
                  <a:pt x="1357755" y="87729"/>
                </a:lnTo>
                <a:lnTo>
                  <a:pt x="1389477" y="55183"/>
                </a:lnTo>
                <a:lnTo>
                  <a:pt x="1424771" y="30660"/>
                </a:lnTo>
                <a:lnTo>
                  <a:pt x="1470036" y="12108"/>
                </a:lnTo>
                <a:lnTo>
                  <a:pt x="1528798" y="1337"/>
                </a:lnTo>
                <a:lnTo>
                  <a:pt x="1561084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2875" y="2609850"/>
            <a:ext cx="3800474" cy="3648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8DFA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085" y="3809"/>
            <a:ext cx="11339829" cy="1539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8DFA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54805" y="3332162"/>
            <a:ext cx="8258175" cy="185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png"/><Relationship Id="rId8" Type="http://schemas.openxmlformats.org/officeDocument/2006/relationships/image" Target="../media/image36.jpg"/><Relationship Id="rId9" Type="http://schemas.openxmlformats.org/officeDocument/2006/relationships/image" Target="../media/image37.png"/><Relationship Id="rId10" Type="http://schemas.openxmlformats.org/officeDocument/2006/relationships/image" Target="../media/image38.jpg"/><Relationship Id="rId11" Type="http://schemas.openxmlformats.org/officeDocument/2006/relationships/image" Target="../media/image7.png"/><Relationship Id="rId12" Type="http://schemas.openxmlformats.org/officeDocument/2006/relationships/image" Target="../media/image3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23.png"/><Relationship Id="rId4" Type="http://schemas.openxmlformats.org/officeDocument/2006/relationships/image" Target="../media/image4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0275" y="2495550"/>
            <a:ext cx="2257424" cy="20288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72029" y="399624"/>
            <a:ext cx="7511415" cy="2829560"/>
            <a:chOff x="1072029" y="399624"/>
            <a:chExt cx="7511415" cy="2829560"/>
          </a:xfrm>
        </p:grpSpPr>
        <p:sp>
          <p:nvSpPr>
            <p:cNvPr id="4" name="object 4" descr=""/>
            <p:cNvSpPr/>
            <p:nvPr/>
          </p:nvSpPr>
          <p:spPr>
            <a:xfrm>
              <a:off x="4563999" y="977518"/>
              <a:ext cx="3377565" cy="1128395"/>
            </a:xfrm>
            <a:custGeom>
              <a:avLst/>
              <a:gdLst/>
              <a:ahLst/>
              <a:cxnLst/>
              <a:rect l="l" t="t" r="r" b="b"/>
              <a:pathLst>
                <a:path w="3377565" h="1128395">
                  <a:moveTo>
                    <a:pt x="1427734" y="18669"/>
                  </a:moveTo>
                  <a:lnTo>
                    <a:pt x="1016127" y="18669"/>
                  </a:lnTo>
                  <a:lnTo>
                    <a:pt x="1016127" y="1109599"/>
                  </a:lnTo>
                  <a:lnTo>
                    <a:pt x="1160526" y="1109599"/>
                  </a:lnTo>
                  <a:lnTo>
                    <a:pt x="1160526" y="666115"/>
                  </a:lnTo>
                  <a:lnTo>
                    <a:pt x="1440307" y="666115"/>
                  </a:lnTo>
                  <a:lnTo>
                    <a:pt x="1503521" y="664147"/>
                  </a:lnTo>
                  <a:lnTo>
                    <a:pt x="1560905" y="658246"/>
                  </a:lnTo>
                  <a:lnTo>
                    <a:pt x="1612456" y="648410"/>
                  </a:lnTo>
                  <a:lnTo>
                    <a:pt x="1658176" y="634639"/>
                  </a:lnTo>
                  <a:lnTo>
                    <a:pt x="1698065" y="616934"/>
                  </a:lnTo>
                  <a:lnTo>
                    <a:pt x="1732121" y="595295"/>
                  </a:lnTo>
                  <a:lnTo>
                    <a:pt x="1785990" y="537337"/>
                  </a:lnTo>
                  <a:lnTo>
                    <a:pt x="1160526" y="537337"/>
                  </a:lnTo>
                  <a:lnTo>
                    <a:pt x="1160526" y="147447"/>
                  </a:lnTo>
                  <a:lnTo>
                    <a:pt x="1793530" y="147447"/>
                  </a:lnTo>
                  <a:lnTo>
                    <a:pt x="1777317" y="125174"/>
                  </a:lnTo>
                  <a:lnTo>
                    <a:pt x="1728343" y="80010"/>
                  </a:lnTo>
                  <a:lnTo>
                    <a:pt x="1667494" y="48498"/>
                  </a:lnTo>
                  <a:lnTo>
                    <a:pt x="1593596" y="29083"/>
                  </a:lnTo>
                  <a:lnTo>
                    <a:pt x="1523476" y="21256"/>
                  </a:lnTo>
                  <a:lnTo>
                    <a:pt x="1478813" y="19313"/>
                  </a:lnTo>
                  <a:lnTo>
                    <a:pt x="1427734" y="18669"/>
                  </a:lnTo>
                  <a:close/>
                </a:path>
                <a:path w="3377565" h="1128395">
                  <a:moveTo>
                    <a:pt x="1793530" y="147447"/>
                  </a:moveTo>
                  <a:lnTo>
                    <a:pt x="1439545" y="147447"/>
                  </a:lnTo>
                  <a:lnTo>
                    <a:pt x="1484816" y="148044"/>
                  </a:lnTo>
                  <a:lnTo>
                    <a:pt x="1522349" y="149844"/>
                  </a:lnTo>
                  <a:lnTo>
                    <a:pt x="1574292" y="157099"/>
                  </a:lnTo>
                  <a:lnTo>
                    <a:pt x="1625361" y="181006"/>
                  </a:lnTo>
                  <a:lnTo>
                    <a:pt x="1665478" y="221488"/>
                  </a:lnTo>
                  <a:lnTo>
                    <a:pt x="1691370" y="275082"/>
                  </a:lnTo>
                  <a:lnTo>
                    <a:pt x="1700022" y="338582"/>
                  </a:lnTo>
                  <a:lnTo>
                    <a:pt x="1696352" y="383236"/>
                  </a:lnTo>
                  <a:lnTo>
                    <a:pt x="1685337" y="422544"/>
                  </a:lnTo>
                  <a:lnTo>
                    <a:pt x="1666964" y="456543"/>
                  </a:lnTo>
                  <a:lnTo>
                    <a:pt x="1641221" y="485267"/>
                  </a:lnTo>
                  <a:lnTo>
                    <a:pt x="1606792" y="508029"/>
                  </a:lnTo>
                  <a:lnTo>
                    <a:pt x="1562195" y="524303"/>
                  </a:lnTo>
                  <a:lnTo>
                    <a:pt x="1507454" y="534076"/>
                  </a:lnTo>
                  <a:lnTo>
                    <a:pt x="1442593" y="537337"/>
                  </a:lnTo>
                  <a:lnTo>
                    <a:pt x="1785990" y="537337"/>
                  </a:lnTo>
                  <a:lnTo>
                    <a:pt x="1817017" y="485771"/>
                  </a:lnTo>
                  <a:lnTo>
                    <a:pt x="1834715" y="438661"/>
                  </a:lnTo>
                  <a:lnTo>
                    <a:pt x="1845329" y="388118"/>
                  </a:lnTo>
                  <a:lnTo>
                    <a:pt x="1848866" y="334137"/>
                  </a:lnTo>
                  <a:lnTo>
                    <a:pt x="1846794" y="294467"/>
                  </a:lnTo>
                  <a:lnTo>
                    <a:pt x="1840579" y="256428"/>
                  </a:lnTo>
                  <a:lnTo>
                    <a:pt x="1830220" y="220033"/>
                  </a:lnTo>
                  <a:lnTo>
                    <a:pt x="1815719" y="185293"/>
                  </a:lnTo>
                  <a:lnTo>
                    <a:pt x="1797833" y="153358"/>
                  </a:lnTo>
                  <a:lnTo>
                    <a:pt x="1793530" y="147447"/>
                  </a:lnTo>
                  <a:close/>
                </a:path>
                <a:path w="3377565" h="1128395">
                  <a:moveTo>
                    <a:pt x="2194689" y="18669"/>
                  </a:moveTo>
                  <a:lnTo>
                    <a:pt x="2050415" y="18669"/>
                  </a:lnTo>
                  <a:lnTo>
                    <a:pt x="2050415" y="1109599"/>
                  </a:lnTo>
                  <a:lnTo>
                    <a:pt x="2194689" y="1109599"/>
                  </a:lnTo>
                  <a:lnTo>
                    <a:pt x="2194689" y="18669"/>
                  </a:lnTo>
                  <a:close/>
                </a:path>
                <a:path w="3377565" h="1128395">
                  <a:moveTo>
                    <a:pt x="788797" y="18669"/>
                  </a:moveTo>
                  <a:lnTo>
                    <a:pt x="0" y="18669"/>
                  </a:lnTo>
                  <a:lnTo>
                    <a:pt x="0" y="1109599"/>
                  </a:lnTo>
                  <a:lnTo>
                    <a:pt x="814070" y="1109599"/>
                  </a:lnTo>
                  <a:lnTo>
                    <a:pt x="814070" y="980821"/>
                  </a:lnTo>
                  <a:lnTo>
                    <a:pt x="144272" y="980821"/>
                  </a:lnTo>
                  <a:lnTo>
                    <a:pt x="144272" y="609473"/>
                  </a:lnTo>
                  <a:lnTo>
                    <a:pt x="747776" y="609473"/>
                  </a:lnTo>
                  <a:lnTo>
                    <a:pt x="747776" y="481457"/>
                  </a:lnTo>
                  <a:lnTo>
                    <a:pt x="144272" y="481457"/>
                  </a:lnTo>
                  <a:lnTo>
                    <a:pt x="144272" y="147447"/>
                  </a:lnTo>
                  <a:lnTo>
                    <a:pt x="788797" y="147447"/>
                  </a:lnTo>
                  <a:lnTo>
                    <a:pt x="788797" y="18669"/>
                  </a:lnTo>
                  <a:close/>
                </a:path>
                <a:path w="3377565" h="1128395">
                  <a:moveTo>
                    <a:pt x="2927731" y="0"/>
                  </a:moveTo>
                  <a:lnTo>
                    <a:pt x="2870945" y="2636"/>
                  </a:lnTo>
                  <a:lnTo>
                    <a:pt x="2816105" y="10546"/>
                  </a:lnTo>
                  <a:lnTo>
                    <a:pt x="2763203" y="23728"/>
                  </a:lnTo>
                  <a:lnTo>
                    <a:pt x="2712233" y="42184"/>
                  </a:lnTo>
                  <a:lnTo>
                    <a:pt x="2663190" y="65913"/>
                  </a:lnTo>
                  <a:lnTo>
                    <a:pt x="2617316" y="94716"/>
                  </a:lnTo>
                  <a:lnTo>
                    <a:pt x="2575856" y="128397"/>
                  </a:lnTo>
                  <a:lnTo>
                    <a:pt x="2538804" y="166954"/>
                  </a:lnTo>
                  <a:lnTo>
                    <a:pt x="2506153" y="210388"/>
                  </a:lnTo>
                  <a:lnTo>
                    <a:pt x="2477897" y="258699"/>
                  </a:lnTo>
                  <a:lnTo>
                    <a:pt x="2457989" y="302196"/>
                  </a:lnTo>
                  <a:lnTo>
                    <a:pt x="2441702" y="348107"/>
                  </a:lnTo>
                  <a:lnTo>
                    <a:pt x="2429033" y="396430"/>
                  </a:lnTo>
                  <a:lnTo>
                    <a:pt x="2419985" y="447167"/>
                  </a:lnTo>
                  <a:lnTo>
                    <a:pt x="2414555" y="500316"/>
                  </a:lnTo>
                  <a:lnTo>
                    <a:pt x="2412766" y="555244"/>
                  </a:lnTo>
                  <a:lnTo>
                    <a:pt x="2412746" y="555879"/>
                  </a:lnTo>
                  <a:lnTo>
                    <a:pt x="2414353" y="607442"/>
                  </a:lnTo>
                  <a:lnTo>
                    <a:pt x="2419171" y="657869"/>
                  </a:lnTo>
                  <a:lnTo>
                    <a:pt x="2427192" y="707167"/>
                  </a:lnTo>
                  <a:lnTo>
                    <a:pt x="2438409" y="755344"/>
                  </a:lnTo>
                  <a:lnTo>
                    <a:pt x="2452815" y="802406"/>
                  </a:lnTo>
                  <a:lnTo>
                    <a:pt x="2470404" y="848360"/>
                  </a:lnTo>
                  <a:lnTo>
                    <a:pt x="2495597" y="900267"/>
                  </a:lnTo>
                  <a:lnTo>
                    <a:pt x="2525010" y="947023"/>
                  </a:lnTo>
                  <a:lnTo>
                    <a:pt x="2558652" y="988628"/>
                  </a:lnTo>
                  <a:lnTo>
                    <a:pt x="2596538" y="1025083"/>
                  </a:lnTo>
                  <a:lnTo>
                    <a:pt x="2638679" y="1056386"/>
                  </a:lnTo>
                  <a:lnTo>
                    <a:pt x="2677339" y="1078325"/>
                  </a:lnTo>
                  <a:lnTo>
                    <a:pt x="2719658" y="1096268"/>
                  </a:lnTo>
                  <a:lnTo>
                    <a:pt x="2765631" y="1110218"/>
                  </a:lnTo>
                  <a:lnTo>
                    <a:pt x="2815256" y="1120177"/>
                  </a:lnTo>
                  <a:lnTo>
                    <a:pt x="2868528" y="1126150"/>
                  </a:lnTo>
                  <a:lnTo>
                    <a:pt x="2925445" y="1128141"/>
                  </a:lnTo>
                  <a:lnTo>
                    <a:pt x="2980817" y="1125548"/>
                  </a:lnTo>
                  <a:lnTo>
                    <a:pt x="3033268" y="1117769"/>
                  </a:lnTo>
                  <a:lnTo>
                    <a:pt x="3082798" y="1104804"/>
                  </a:lnTo>
                  <a:lnTo>
                    <a:pt x="3129407" y="1086654"/>
                  </a:lnTo>
                  <a:lnTo>
                    <a:pt x="3173095" y="1063318"/>
                  </a:lnTo>
                  <a:lnTo>
                    <a:pt x="3213862" y="1034796"/>
                  </a:lnTo>
                  <a:lnTo>
                    <a:pt x="3247406" y="1004697"/>
                  </a:lnTo>
                  <a:lnTo>
                    <a:pt x="2913634" y="1004697"/>
                  </a:lnTo>
                  <a:lnTo>
                    <a:pt x="2864625" y="1001482"/>
                  </a:lnTo>
                  <a:lnTo>
                    <a:pt x="2817415" y="991838"/>
                  </a:lnTo>
                  <a:lnTo>
                    <a:pt x="2771991" y="975764"/>
                  </a:lnTo>
                  <a:lnTo>
                    <a:pt x="2728341" y="953262"/>
                  </a:lnTo>
                  <a:lnTo>
                    <a:pt x="2688310" y="924353"/>
                  </a:lnTo>
                  <a:lnTo>
                    <a:pt x="2653934" y="888873"/>
                  </a:lnTo>
                  <a:lnTo>
                    <a:pt x="2625203" y="846820"/>
                  </a:lnTo>
                  <a:lnTo>
                    <a:pt x="2602103" y="798195"/>
                  </a:lnTo>
                  <a:lnTo>
                    <a:pt x="2587582" y="755344"/>
                  </a:lnTo>
                  <a:lnTo>
                    <a:pt x="2576211" y="709475"/>
                  </a:lnTo>
                  <a:lnTo>
                    <a:pt x="2568096" y="660879"/>
                  </a:lnTo>
                  <a:lnTo>
                    <a:pt x="2563218" y="609466"/>
                  </a:lnTo>
                  <a:lnTo>
                    <a:pt x="2561609" y="555879"/>
                  </a:lnTo>
                  <a:lnTo>
                    <a:pt x="2561590" y="555244"/>
                  </a:lnTo>
                  <a:lnTo>
                    <a:pt x="2563733" y="501642"/>
                  </a:lnTo>
                  <a:lnTo>
                    <a:pt x="2570162" y="448849"/>
                  </a:lnTo>
                  <a:lnTo>
                    <a:pt x="2580878" y="396867"/>
                  </a:lnTo>
                  <a:lnTo>
                    <a:pt x="2595880" y="345694"/>
                  </a:lnTo>
                  <a:lnTo>
                    <a:pt x="2616092" y="297499"/>
                  </a:lnTo>
                  <a:lnTo>
                    <a:pt x="2642616" y="254460"/>
                  </a:lnTo>
                  <a:lnTo>
                    <a:pt x="2675425" y="216588"/>
                  </a:lnTo>
                  <a:lnTo>
                    <a:pt x="2714498" y="183896"/>
                  </a:lnTo>
                  <a:lnTo>
                    <a:pt x="2759340" y="157485"/>
                  </a:lnTo>
                  <a:lnTo>
                    <a:pt x="2809303" y="138636"/>
                  </a:lnTo>
                  <a:lnTo>
                    <a:pt x="2864409" y="127335"/>
                  </a:lnTo>
                  <a:lnTo>
                    <a:pt x="2924683" y="123571"/>
                  </a:lnTo>
                  <a:lnTo>
                    <a:pt x="3248314" y="123571"/>
                  </a:lnTo>
                  <a:lnTo>
                    <a:pt x="3238394" y="113072"/>
                  </a:lnTo>
                  <a:lnTo>
                    <a:pt x="3203067" y="83439"/>
                  </a:lnTo>
                  <a:lnTo>
                    <a:pt x="3164406" y="57943"/>
                  </a:lnTo>
                  <a:lnTo>
                    <a:pt x="3122850" y="37084"/>
                  </a:lnTo>
                  <a:lnTo>
                    <a:pt x="3078400" y="20859"/>
                  </a:lnTo>
                  <a:lnTo>
                    <a:pt x="3031062" y="9271"/>
                  </a:lnTo>
                  <a:lnTo>
                    <a:pt x="2980837" y="2317"/>
                  </a:lnTo>
                  <a:lnTo>
                    <a:pt x="2927731" y="0"/>
                  </a:lnTo>
                  <a:close/>
                </a:path>
                <a:path w="3377565" h="1128395">
                  <a:moveTo>
                    <a:pt x="3232785" y="727075"/>
                  </a:moveTo>
                  <a:lnTo>
                    <a:pt x="3218719" y="779454"/>
                  </a:lnTo>
                  <a:lnTo>
                    <a:pt x="3200301" y="826409"/>
                  </a:lnTo>
                  <a:lnTo>
                    <a:pt x="3177537" y="867938"/>
                  </a:lnTo>
                  <a:lnTo>
                    <a:pt x="3150432" y="904041"/>
                  </a:lnTo>
                  <a:lnTo>
                    <a:pt x="3118993" y="934720"/>
                  </a:lnTo>
                  <a:lnTo>
                    <a:pt x="3074582" y="965317"/>
                  </a:lnTo>
                  <a:lnTo>
                    <a:pt x="3025552" y="987186"/>
                  </a:lnTo>
                  <a:lnTo>
                    <a:pt x="2971903" y="1000317"/>
                  </a:lnTo>
                  <a:lnTo>
                    <a:pt x="2913634" y="1004697"/>
                  </a:lnTo>
                  <a:lnTo>
                    <a:pt x="3247406" y="1004697"/>
                  </a:lnTo>
                  <a:lnTo>
                    <a:pt x="3284427" y="963168"/>
                  </a:lnTo>
                  <a:lnTo>
                    <a:pt x="3313668" y="920305"/>
                  </a:lnTo>
                  <a:lnTo>
                    <a:pt x="3338877" y="872744"/>
                  </a:lnTo>
                  <a:lnTo>
                    <a:pt x="3360050" y="820483"/>
                  </a:lnTo>
                  <a:lnTo>
                    <a:pt x="3377184" y="763524"/>
                  </a:lnTo>
                  <a:lnTo>
                    <a:pt x="3232785" y="727075"/>
                  </a:lnTo>
                  <a:close/>
                </a:path>
                <a:path w="3377565" h="1128395">
                  <a:moveTo>
                    <a:pt x="3248314" y="123571"/>
                  </a:moveTo>
                  <a:lnTo>
                    <a:pt x="2924683" y="123571"/>
                  </a:lnTo>
                  <a:lnTo>
                    <a:pt x="2977098" y="126974"/>
                  </a:lnTo>
                  <a:lnTo>
                    <a:pt x="3024822" y="137175"/>
                  </a:lnTo>
                  <a:lnTo>
                    <a:pt x="3067879" y="154164"/>
                  </a:lnTo>
                  <a:lnTo>
                    <a:pt x="3106293" y="177927"/>
                  </a:lnTo>
                  <a:lnTo>
                    <a:pt x="3140249" y="209121"/>
                  </a:lnTo>
                  <a:lnTo>
                    <a:pt x="3169920" y="248412"/>
                  </a:lnTo>
                  <a:lnTo>
                    <a:pt x="3195304" y="295798"/>
                  </a:lnTo>
                  <a:lnTo>
                    <a:pt x="3216402" y="351282"/>
                  </a:lnTo>
                  <a:lnTo>
                    <a:pt x="3358515" y="317754"/>
                  </a:lnTo>
                  <a:lnTo>
                    <a:pt x="3342026" y="269282"/>
                  </a:lnTo>
                  <a:lnTo>
                    <a:pt x="3321769" y="224578"/>
                  </a:lnTo>
                  <a:lnTo>
                    <a:pt x="3297745" y="183642"/>
                  </a:lnTo>
                  <a:lnTo>
                    <a:pt x="3269953" y="146473"/>
                  </a:lnTo>
                  <a:lnTo>
                    <a:pt x="3248314" y="123571"/>
                  </a:lnTo>
                  <a:close/>
                </a:path>
              </a:pathLst>
            </a:custGeom>
            <a:solidFill>
              <a:srgbClr val="91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63999" y="977518"/>
              <a:ext cx="3377565" cy="1128395"/>
            </a:xfrm>
            <a:custGeom>
              <a:avLst/>
              <a:gdLst/>
              <a:ahLst/>
              <a:cxnLst/>
              <a:rect l="l" t="t" r="r" b="b"/>
              <a:pathLst>
                <a:path w="3377565" h="1128395">
                  <a:moveTo>
                    <a:pt x="1160526" y="147447"/>
                  </a:moveTo>
                  <a:lnTo>
                    <a:pt x="1160526" y="537337"/>
                  </a:lnTo>
                  <a:lnTo>
                    <a:pt x="1442593" y="537337"/>
                  </a:lnTo>
                  <a:lnTo>
                    <a:pt x="1507454" y="534076"/>
                  </a:lnTo>
                  <a:lnTo>
                    <a:pt x="1562195" y="524303"/>
                  </a:lnTo>
                  <a:lnTo>
                    <a:pt x="1606792" y="508029"/>
                  </a:lnTo>
                  <a:lnTo>
                    <a:pt x="1641221" y="485267"/>
                  </a:lnTo>
                  <a:lnTo>
                    <a:pt x="1666964" y="456543"/>
                  </a:lnTo>
                  <a:lnTo>
                    <a:pt x="1685337" y="422544"/>
                  </a:lnTo>
                  <a:lnTo>
                    <a:pt x="1696352" y="383236"/>
                  </a:lnTo>
                  <a:lnTo>
                    <a:pt x="1700022" y="338582"/>
                  </a:lnTo>
                  <a:lnTo>
                    <a:pt x="1697857" y="305605"/>
                  </a:lnTo>
                  <a:lnTo>
                    <a:pt x="1680573" y="247034"/>
                  </a:lnTo>
                  <a:lnTo>
                    <a:pt x="1646783" y="199175"/>
                  </a:lnTo>
                  <a:lnTo>
                    <a:pt x="1601202" y="166981"/>
                  </a:lnTo>
                  <a:lnTo>
                    <a:pt x="1552166" y="152858"/>
                  </a:lnTo>
                  <a:lnTo>
                    <a:pt x="1484816" y="148044"/>
                  </a:lnTo>
                  <a:lnTo>
                    <a:pt x="1439545" y="147447"/>
                  </a:lnTo>
                  <a:lnTo>
                    <a:pt x="1160526" y="147447"/>
                  </a:lnTo>
                  <a:close/>
                </a:path>
                <a:path w="3377565" h="1128395">
                  <a:moveTo>
                    <a:pt x="2050415" y="18669"/>
                  </a:moveTo>
                  <a:lnTo>
                    <a:pt x="2194689" y="18669"/>
                  </a:lnTo>
                  <a:lnTo>
                    <a:pt x="2194689" y="1109599"/>
                  </a:lnTo>
                  <a:lnTo>
                    <a:pt x="2050415" y="1109599"/>
                  </a:lnTo>
                  <a:lnTo>
                    <a:pt x="2050415" y="18669"/>
                  </a:lnTo>
                  <a:close/>
                </a:path>
                <a:path w="3377565" h="1128395">
                  <a:moveTo>
                    <a:pt x="1016127" y="18669"/>
                  </a:moveTo>
                  <a:lnTo>
                    <a:pt x="1427734" y="18669"/>
                  </a:lnTo>
                  <a:lnTo>
                    <a:pt x="1478813" y="19313"/>
                  </a:lnTo>
                  <a:lnTo>
                    <a:pt x="1523476" y="21256"/>
                  </a:lnTo>
                  <a:lnTo>
                    <a:pt x="1561732" y="24509"/>
                  </a:lnTo>
                  <a:lnTo>
                    <a:pt x="1632170" y="37272"/>
                  </a:lnTo>
                  <a:lnTo>
                    <a:pt x="1699555" y="62747"/>
                  </a:lnTo>
                  <a:lnTo>
                    <a:pt x="1754157" y="100728"/>
                  </a:lnTo>
                  <a:lnTo>
                    <a:pt x="1797833" y="153358"/>
                  </a:lnTo>
                  <a:lnTo>
                    <a:pt x="1830220" y="220033"/>
                  </a:lnTo>
                  <a:lnTo>
                    <a:pt x="1846794" y="294467"/>
                  </a:lnTo>
                  <a:lnTo>
                    <a:pt x="1848866" y="334137"/>
                  </a:lnTo>
                  <a:lnTo>
                    <a:pt x="1845329" y="388118"/>
                  </a:lnTo>
                  <a:lnTo>
                    <a:pt x="1834715" y="438661"/>
                  </a:lnTo>
                  <a:lnTo>
                    <a:pt x="1817017" y="485771"/>
                  </a:lnTo>
                  <a:lnTo>
                    <a:pt x="1792230" y="529456"/>
                  </a:lnTo>
                  <a:lnTo>
                    <a:pt x="1760347" y="569722"/>
                  </a:lnTo>
                  <a:lnTo>
                    <a:pt x="1698065" y="616934"/>
                  </a:lnTo>
                  <a:lnTo>
                    <a:pt x="1658176" y="634639"/>
                  </a:lnTo>
                  <a:lnTo>
                    <a:pt x="1612456" y="648410"/>
                  </a:lnTo>
                  <a:lnTo>
                    <a:pt x="1560905" y="658246"/>
                  </a:lnTo>
                  <a:lnTo>
                    <a:pt x="1503521" y="664147"/>
                  </a:lnTo>
                  <a:lnTo>
                    <a:pt x="1440307" y="666115"/>
                  </a:lnTo>
                  <a:lnTo>
                    <a:pt x="1160526" y="666115"/>
                  </a:lnTo>
                  <a:lnTo>
                    <a:pt x="1160526" y="1109599"/>
                  </a:lnTo>
                  <a:lnTo>
                    <a:pt x="1016127" y="1109599"/>
                  </a:lnTo>
                  <a:lnTo>
                    <a:pt x="1016127" y="18669"/>
                  </a:lnTo>
                  <a:close/>
                </a:path>
                <a:path w="3377565" h="1128395">
                  <a:moveTo>
                    <a:pt x="0" y="18669"/>
                  </a:moveTo>
                  <a:lnTo>
                    <a:pt x="788797" y="18669"/>
                  </a:lnTo>
                  <a:lnTo>
                    <a:pt x="788797" y="147447"/>
                  </a:lnTo>
                  <a:lnTo>
                    <a:pt x="144272" y="147447"/>
                  </a:lnTo>
                  <a:lnTo>
                    <a:pt x="144272" y="481457"/>
                  </a:lnTo>
                  <a:lnTo>
                    <a:pt x="747776" y="481457"/>
                  </a:lnTo>
                  <a:lnTo>
                    <a:pt x="747776" y="609473"/>
                  </a:lnTo>
                  <a:lnTo>
                    <a:pt x="144272" y="609473"/>
                  </a:lnTo>
                  <a:lnTo>
                    <a:pt x="144272" y="980821"/>
                  </a:lnTo>
                  <a:lnTo>
                    <a:pt x="814070" y="980821"/>
                  </a:lnTo>
                  <a:lnTo>
                    <a:pt x="814070" y="1109599"/>
                  </a:lnTo>
                  <a:lnTo>
                    <a:pt x="0" y="1109599"/>
                  </a:lnTo>
                  <a:lnTo>
                    <a:pt x="0" y="18669"/>
                  </a:lnTo>
                  <a:close/>
                </a:path>
                <a:path w="3377565" h="1128395">
                  <a:moveTo>
                    <a:pt x="2927731" y="0"/>
                  </a:moveTo>
                  <a:lnTo>
                    <a:pt x="2980837" y="2317"/>
                  </a:lnTo>
                  <a:lnTo>
                    <a:pt x="3031062" y="9271"/>
                  </a:lnTo>
                  <a:lnTo>
                    <a:pt x="3078400" y="20859"/>
                  </a:lnTo>
                  <a:lnTo>
                    <a:pt x="3122850" y="37084"/>
                  </a:lnTo>
                  <a:lnTo>
                    <a:pt x="3164406" y="57943"/>
                  </a:lnTo>
                  <a:lnTo>
                    <a:pt x="3203067" y="83439"/>
                  </a:lnTo>
                  <a:lnTo>
                    <a:pt x="3238394" y="113072"/>
                  </a:lnTo>
                  <a:lnTo>
                    <a:pt x="3269953" y="146473"/>
                  </a:lnTo>
                  <a:lnTo>
                    <a:pt x="3297745" y="183642"/>
                  </a:lnTo>
                  <a:lnTo>
                    <a:pt x="3321769" y="224578"/>
                  </a:lnTo>
                  <a:lnTo>
                    <a:pt x="3342026" y="269282"/>
                  </a:lnTo>
                  <a:lnTo>
                    <a:pt x="3358515" y="317754"/>
                  </a:lnTo>
                  <a:lnTo>
                    <a:pt x="3216402" y="351282"/>
                  </a:lnTo>
                  <a:lnTo>
                    <a:pt x="3195304" y="295798"/>
                  </a:lnTo>
                  <a:lnTo>
                    <a:pt x="3169920" y="248412"/>
                  </a:lnTo>
                  <a:lnTo>
                    <a:pt x="3140249" y="209121"/>
                  </a:lnTo>
                  <a:lnTo>
                    <a:pt x="3106293" y="177927"/>
                  </a:lnTo>
                  <a:lnTo>
                    <a:pt x="3067879" y="154164"/>
                  </a:lnTo>
                  <a:lnTo>
                    <a:pt x="3024822" y="137175"/>
                  </a:lnTo>
                  <a:lnTo>
                    <a:pt x="2977098" y="126974"/>
                  </a:lnTo>
                  <a:lnTo>
                    <a:pt x="2924683" y="123571"/>
                  </a:lnTo>
                  <a:lnTo>
                    <a:pt x="2864409" y="127335"/>
                  </a:lnTo>
                  <a:lnTo>
                    <a:pt x="2809303" y="138636"/>
                  </a:lnTo>
                  <a:lnTo>
                    <a:pt x="2759340" y="157485"/>
                  </a:lnTo>
                  <a:lnTo>
                    <a:pt x="2714498" y="183896"/>
                  </a:lnTo>
                  <a:lnTo>
                    <a:pt x="2675425" y="216588"/>
                  </a:lnTo>
                  <a:lnTo>
                    <a:pt x="2642616" y="254460"/>
                  </a:lnTo>
                  <a:lnTo>
                    <a:pt x="2616092" y="297499"/>
                  </a:lnTo>
                  <a:lnTo>
                    <a:pt x="2595880" y="345694"/>
                  </a:lnTo>
                  <a:lnTo>
                    <a:pt x="2580878" y="396867"/>
                  </a:lnTo>
                  <a:lnTo>
                    <a:pt x="2570162" y="448849"/>
                  </a:lnTo>
                  <a:lnTo>
                    <a:pt x="2563733" y="501642"/>
                  </a:lnTo>
                  <a:lnTo>
                    <a:pt x="2561590" y="555244"/>
                  </a:lnTo>
                  <a:lnTo>
                    <a:pt x="2563218" y="609466"/>
                  </a:lnTo>
                  <a:lnTo>
                    <a:pt x="2568096" y="660879"/>
                  </a:lnTo>
                  <a:lnTo>
                    <a:pt x="2576211" y="709475"/>
                  </a:lnTo>
                  <a:lnTo>
                    <a:pt x="2587550" y="755249"/>
                  </a:lnTo>
                  <a:lnTo>
                    <a:pt x="2602103" y="798195"/>
                  </a:lnTo>
                  <a:lnTo>
                    <a:pt x="2625203" y="846820"/>
                  </a:lnTo>
                  <a:lnTo>
                    <a:pt x="2653934" y="888873"/>
                  </a:lnTo>
                  <a:lnTo>
                    <a:pt x="2688310" y="924353"/>
                  </a:lnTo>
                  <a:lnTo>
                    <a:pt x="2728341" y="953262"/>
                  </a:lnTo>
                  <a:lnTo>
                    <a:pt x="2771991" y="975764"/>
                  </a:lnTo>
                  <a:lnTo>
                    <a:pt x="2817415" y="991838"/>
                  </a:lnTo>
                  <a:lnTo>
                    <a:pt x="2864625" y="1001482"/>
                  </a:lnTo>
                  <a:lnTo>
                    <a:pt x="2913634" y="1004697"/>
                  </a:lnTo>
                  <a:lnTo>
                    <a:pt x="2971903" y="1000317"/>
                  </a:lnTo>
                  <a:lnTo>
                    <a:pt x="3025552" y="987186"/>
                  </a:lnTo>
                  <a:lnTo>
                    <a:pt x="3074582" y="965317"/>
                  </a:lnTo>
                  <a:lnTo>
                    <a:pt x="3118993" y="934720"/>
                  </a:lnTo>
                  <a:lnTo>
                    <a:pt x="3150432" y="904041"/>
                  </a:lnTo>
                  <a:lnTo>
                    <a:pt x="3177536" y="867938"/>
                  </a:lnTo>
                  <a:lnTo>
                    <a:pt x="3200301" y="826409"/>
                  </a:lnTo>
                  <a:lnTo>
                    <a:pt x="3218719" y="779454"/>
                  </a:lnTo>
                  <a:lnTo>
                    <a:pt x="3232785" y="727075"/>
                  </a:lnTo>
                  <a:lnTo>
                    <a:pt x="3377184" y="763524"/>
                  </a:lnTo>
                  <a:lnTo>
                    <a:pt x="3360050" y="820483"/>
                  </a:lnTo>
                  <a:lnTo>
                    <a:pt x="3338877" y="872744"/>
                  </a:lnTo>
                  <a:lnTo>
                    <a:pt x="3313668" y="920305"/>
                  </a:lnTo>
                  <a:lnTo>
                    <a:pt x="3284427" y="963168"/>
                  </a:lnTo>
                  <a:lnTo>
                    <a:pt x="3251157" y="1001331"/>
                  </a:lnTo>
                  <a:lnTo>
                    <a:pt x="3213862" y="1034796"/>
                  </a:lnTo>
                  <a:lnTo>
                    <a:pt x="3173095" y="1063318"/>
                  </a:lnTo>
                  <a:lnTo>
                    <a:pt x="3129407" y="1086654"/>
                  </a:lnTo>
                  <a:lnTo>
                    <a:pt x="3082798" y="1104804"/>
                  </a:lnTo>
                  <a:lnTo>
                    <a:pt x="3033268" y="1117769"/>
                  </a:lnTo>
                  <a:lnTo>
                    <a:pt x="2980817" y="1125548"/>
                  </a:lnTo>
                  <a:lnTo>
                    <a:pt x="2925445" y="1128141"/>
                  </a:lnTo>
                  <a:lnTo>
                    <a:pt x="2868528" y="1126150"/>
                  </a:lnTo>
                  <a:lnTo>
                    <a:pt x="2815256" y="1120177"/>
                  </a:lnTo>
                  <a:lnTo>
                    <a:pt x="2765631" y="1110218"/>
                  </a:lnTo>
                  <a:lnTo>
                    <a:pt x="2719658" y="1096268"/>
                  </a:lnTo>
                  <a:lnTo>
                    <a:pt x="2677339" y="1078325"/>
                  </a:lnTo>
                  <a:lnTo>
                    <a:pt x="2638679" y="1056386"/>
                  </a:lnTo>
                  <a:lnTo>
                    <a:pt x="2596538" y="1025083"/>
                  </a:lnTo>
                  <a:lnTo>
                    <a:pt x="2558652" y="988628"/>
                  </a:lnTo>
                  <a:lnTo>
                    <a:pt x="2525009" y="947023"/>
                  </a:lnTo>
                  <a:lnTo>
                    <a:pt x="2495597" y="900267"/>
                  </a:lnTo>
                  <a:lnTo>
                    <a:pt x="2470404" y="848360"/>
                  </a:lnTo>
                  <a:lnTo>
                    <a:pt x="2452815" y="802406"/>
                  </a:lnTo>
                  <a:lnTo>
                    <a:pt x="2438409" y="755344"/>
                  </a:lnTo>
                  <a:lnTo>
                    <a:pt x="2427192" y="707167"/>
                  </a:lnTo>
                  <a:lnTo>
                    <a:pt x="2419171" y="657869"/>
                  </a:lnTo>
                  <a:lnTo>
                    <a:pt x="2414353" y="607442"/>
                  </a:lnTo>
                  <a:lnTo>
                    <a:pt x="2412746" y="555879"/>
                  </a:lnTo>
                  <a:lnTo>
                    <a:pt x="2414555" y="500316"/>
                  </a:lnTo>
                  <a:lnTo>
                    <a:pt x="2419985" y="447167"/>
                  </a:lnTo>
                  <a:lnTo>
                    <a:pt x="2429033" y="396430"/>
                  </a:lnTo>
                  <a:lnTo>
                    <a:pt x="2441702" y="348107"/>
                  </a:lnTo>
                  <a:lnTo>
                    <a:pt x="2457989" y="302196"/>
                  </a:lnTo>
                  <a:lnTo>
                    <a:pt x="2477897" y="258699"/>
                  </a:lnTo>
                  <a:lnTo>
                    <a:pt x="2506153" y="210388"/>
                  </a:lnTo>
                  <a:lnTo>
                    <a:pt x="2538804" y="166954"/>
                  </a:lnTo>
                  <a:lnTo>
                    <a:pt x="2575856" y="128397"/>
                  </a:lnTo>
                  <a:lnTo>
                    <a:pt x="2617316" y="94716"/>
                  </a:lnTo>
                  <a:lnTo>
                    <a:pt x="2663190" y="65913"/>
                  </a:lnTo>
                  <a:lnTo>
                    <a:pt x="2712233" y="42184"/>
                  </a:lnTo>
                  <a:lnTo>
                    <a:pt x="2763203" y="23728"/>
                  </a:lnTo>
                  <a:lnTo>
                    <a:pt x="2816105" y="10546"/>
                  </a:lnTo>
                  <a:lnTo>
                    <a:pt x="2870945" y="2636"/>
                  </a:lnTo>
                  <a:lnTo>
                    <a:pt x="292773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325" y="400049"/>
              <a:ext cx="3371849" cy="28289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489475" y="763561"/>
              <a:ext cx="3867150" cy="1555750"/>
            </a:xfrm>
            <a:custGeom>
              <a:avLst/>
              <a:gdLst/>
              <a:ahLst/>
              <a:cxnLst/>
              <a:rect l="l" t="t" r="r" b="b"/>
              <a:pathLst>
                <a:path w="3867150" h="1555750">
                  <a:moveTo>
                    <a:pt x="3866781" y="768934"/>
                  </a:moveTo>
                  <a:lnTo>
                    <a:pt x="3711524" y="768934"/>
                  </a:lnTo>
                  <a:lnTo>
                    <a:pt x="3711524" y="399262"/>
                  </a:lnTo>
                  <a:lnTo>
                    <a:pt x="3563645" y="399262"/>
                  </a:lnTo>
                  <a:lnTo>
                    <a:pt x="3563645" y="0"/>
                  </a:lnTo>
                  <a:lnTo>
                    <a:pt x="3087395" y="0"/>
                  </a:lnTo>
                  <a:lnTo>
                    <a:pt x="1338224" y="0"/>
                  </a:lnTo>
                  <a:lnTo>
                    <a:pt x="861974" y="0"/>
                  </a:lnTo>
                  <a:lnTo>
                    <a:pt x="861974" y="140487"/>
                  </a:lnTo>
                  <a:lnTo>
                    <a:pt x="724547" y="140487"/>
                  </a:lnTo>
                  <a:lnTo>
                    <a:pt x="418325" y="140487"/>
                  </a:lnTo>
                  <a:lnTo>
                    <a:pt x="351764" y="140487"/>
                  </a:lnTo>
                  <a:lnTo>
                    <a:pt x="351764" y="128765"/>
                  </a:lnTo>
                  <a:lnTo>
                    <a:pt x="322237" y="128765"/>
                  </a:lnTo>
                  <a:lnTo>
                    <a:pt x="29527" y="128765"/>
                  </a:lnTo>
                  <a:lnTo>
                    <a:pt x="0" y="128765"/>
                  </a:lnTo>
                  <a:lnTo>
                    <a:pt x="0" y="451002"/>
                  </a:lnTo>
                  <a:lnTo>
                    <a:pt x="29527" y="451002"/>
                  </a:lnTo>
                  <a:lnTo>
                    <a:pt x="59105" y="451002"/>
                  </a:lnTo>
                  <a:lnTo>
                    <a:pt x="59105" y="631532"/>
                  </a:lnTo>
                  <a:lnTo>
                    <a:pt x="7353" y="631532"/>
                  </a:lnTo>
                  <a:lnTo>
                    <a:pt x="7353" y="953770"/>
                  </a:lnTo>
                  <a:lnTo>
                    <a:pt x="14744" y="953770"/>
                  </a:lnTo>
                  <a:lnTo>
                    <a:pt x="14744" y="1001217"/>
                  </a:lnTo>
                  <a:lnTo>
                    <a:pt x="14744" y="1104722"/>
                  </a:lnTo>
                  <a:lnTo>
                    <a:pt x="7353" y="1104722"/>
                  </a:lnTo>
                  <a:lnTo>
                    <a:pt x="7353" y="1426946"/>
                  </a:lnTo>
                  <a:lnTo>
                    <a:pt x="115189" y="1426946"/>
                  </a:lnTo>
                  <a:lnTo>
                    <a:pt x="115189" y="1466989"/>
                  </a:lnTo>
                  <a:lnTo>
                    <a:pt x="591439" y="1466989"/>
                  </a:lnTo>
                  <a:lnTo>
                    <a:pt x="603161" y="1466989"/>
                  </a:lnTo>
                  <a:lnTo>
                    <a:pt x="647573" y="1466989"/>
                  </a:lnTo>
                  <a:lnTo>
                    <a:pt x="647573" y="1555711"/>
                  </a:lnTo>
                  <a:lnTo>
                    <a:pt x="1123823" y="1555711"/>
                  </a:lnTo>
                  <a:lnTo>
                    <a:pt x="3146552" y="1555711"/>
                  </a:lnTo>
                  <a:lnTo>
                    <a:pt x="3622802" y="1555711"/>
                  </a:lnTo>
                  <a:lnTo>
                    <a:pt x="3622802" y="1245184"/>
                  </a:lnTo>
                  <a:lnTo>
                    <a:pt x="3866781" y="1245184"/>
                  </a:lnTo>
                  <a:lnTo>
                    <a:pt x="3866781" y="7689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029" y="399624"/>
              <a:ext cx="3250882" cy="222781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9619" y="762989"/>
              <a:ext cx="4303395" cy="162350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882390" y="4032186"/>
            <a:ext cx="4660900" cy="1250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0" spc="-10" b="1">
                <a:solidFill>
                  <a:srgbClr val="FFFFFF"/>
                </a:solidFill>
                <a:latin typeface="Arial"/>
                <a:cs typeface="Arial"/>
              </a:rPr>
              <a:t>Presents:</a:t>
            </a:r>
            <a:endParaRPr sz="80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63100" y="4124325"/>
            <a:ext cx="1381124" cy="1419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0575" y="0"/>
            <a:ext cx="2257424" cy="16764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163760" y="568388"/>
            <a:ext cx="3387090" cy="1137920"/>
            <a:chOff x="3163760" y="568388"/>
            <a:chExt cx="3387090" cy="1137920"/>
          </a:xfrm>
        </p:grpSpPr>
        <p:sp>
          <p:nvSpPr>
            <p:cNvPr id="4" name="object 4" descr=""/>
            <p:cNvSpPr/>
            <p:nvPr/>
          </p:nvSpPr>
          <p:spPr>
            <a:xfrm>
              <a:off x="3168523" y="573150"/>
              <a:ext cx="3377565" cy="1128395"/>
            </a:xfrm>
            <a:custGeom>
              <a:avLst/>
              <a:gdLst/>
              <a:ahLst/>
              <a:cxnLst/>
              <a:rect l="l" t="t" r="r" b="b"/>
              <a:pathLst>
                <a:path w="3377565" h="1128395">
                  <a:moveTo>
                    <a:pt x="1427734" y="18669"/>
                  </a:moveTo>
                  <a:lnTo>
                    <a:pt x="1016254" y="18669"/>
                  </a:lnTo>
                  <a:lnTo>
                    <a:pt x="1016254" y="1109599"/>
                  </a:lnTo>
                  <a:lnTo>
                    <a:pt x="1160526" y="1109599"/>
                  </a:lnTo>
                  <a:lnTo>
                    <a:pt x="1160526" y="665988"/>
                  </a:lnTo>
                  <a:lnTo>
                    <a:pt x="1440434" y="665988"/>
                  </a:lnTo>
                  <a:lnTo>
                    <a:pt x="1503601" y="664021"/>
                  </a:lnTo>
                  <a:lnTo>
                    <a:pt x="1560951" y="658122"/>
                  </a:lnTo>
                  <a:lnTo>
                    <a:pt x="1612480" y="648293"/>
                  </a:lnTo>
                  <a:lnTo>
                    <a:pt x="1658186" y="634536"/>
                  </a:lnTo>
                  <a:lnTo>
                    <a:pt x="1698068" y="616854"/>
                  </a:lnTo>
                  <a:lnTo>
                    <a:pt x="1732122" y="595248"/>
                  </a:lnTo>
                  <a:lnTo>
                    <a:pt x="1785990" y="537337"/>
                  </a:lnTo>
                  <a:lnTo>
                    <a:pt x="1160526" y="537337"/>
                  </a:lnTo>
                  <a:lnTo>
                    <a:pt x="1160526" y="147320"/>
                  </a:lnTo>
                  <a:lnTo>
                    <a:pt x="1793553" y="147320"/>
                  </a:lnTo>
                  <a:lnTo>
                    <a:pt x="1777380" y="125126"/>
                  </a:lnTo>
                  <a:lnTo>
                    <a:pt x="1728343" y="80010"/>
                  </a:lnTo>
                  <a:lnTo>
                    <a:pt x="1667510" y="48498"/>
                  </a:lnTo>
                  <a:lnTo>
                    <a:pt x="1593723" y="29083"/>
                  </a:lnTo>
                  <a:lnTo>
                    <a:pt x="1523539" y="21256"/>
                  </a:lnTo>
                  <a:lnTo>
                    <a:pt x="1478833" y="19313"/>
                  </a:lnTo>
                  <a:lnTo>
                    <a:pt x="1427734" y="18669"/>
                  </a:lnTo>
                  <a:close/>
                </a:path>
                <a:path w="3377565" h="1128395">
                  <a:moveTo>
                    <a:pt x="1793553" y="147320"/>
                  </a:moveTo>
                  <a:lnTo>
                    <a:pt x="1439672" y="147320"/>
                  </a:lnTo>
                  <a:lnTo>
                    <a:pt x="1484888" y="147937"/>
                  </a:lnTo>
                  <a:lnTo>
                    <a:pt x="1522412" y="149780"/>
                  </a:lnTo>
                  <a:lnTo>
                    <a:pt x="1574292" y="157099"/>
                  </a:lnTo>
                  <a:lnTo>
                    <a:pt x="1625361" y="180943"/>
                  </a:lnTo>
                  <a:lnTo>
                    <a:pt x="1665478" y="221361"/>
                  </a:lnTo>
                  <a:lnTo>
                    <a:pt x="1691417" y="275066"/>
                  </a:lnTo>
                  <a:lnTo>
                    <a:pt x="1700022" y="338582"/>
                  </a:lnTo>
                  <a:lnTo>
                    <a:pt x="1696354" y="383180"/>
                  </a:lnTo>
                  <a:lnTo>
                    <a:pt x="1685353" y="422481"/>
                  </a:lnTo>
                  <a:lnTo>
                    <a:pt x="1667017" y="456471"/>
                  </a:lnTo>
                  <a:lnTo>
                    <a:pt x="1641348" y="485140"/>
                  </a:lnTo>
                  <a:lnTo>
                    <a:pt x="1606845" y="507976"/>
                  </a:lnTo>
                  <a:lnTo>
                    <a:pt x="1562211" y="524287"/>
                  </a:lnTo>
                  <a:lnTo>
                    <a:pt x="1507456" y="534074"/>
                  </a:lnTo>
                  <a:lnTo>
                    <a:pt x="1442593" y="537337"/>
                  </a:lnTo>
                  <a:lnTo>
                    <a:pt x="1785990" y="537337"/>
                  </a:lnTo>
                  <a:lnTo>
                    <a:pt x="1817017" y="485771"/>
                  </a:lnTo>
                  <a:lnTo>
                    <a:pt x="1834715" y="438661"/>
                  </a:lnTo>
                  <a:lnTo>
                    <a:pt x="1845329" y="388118"/>
                  </a:lnTo>
                  <a:lnTo>
                    <a:pt x="1848866" y="334137"/>
                  </a:lnTo>
                  <a:lnTo>
                    <a:pt x="1846796" y="294413"/>
                  </a:lnTo>
                  <a:lnTo>
                    <a:pt x="1840595" y="256381"/>
                  </a:lnTo>
                  <a:lnTo>
                    <a:pt x="1830274" y="220015"/>
                  </a:lnTo>
                  <a:lnTo>
                    <a:pt x="1815846" y="185293"/>
                  </a:lnTo>
                  <a:lnTo>
                    <a:pt x="1797941" y="153340"/>
                  </a:lnTo>
                  <a:lnTo>
                    <a:pt x="1793553" y="147320"/>
                  </a:lnTo>
                  <a:close/>
                </a:path>
                <a:path w="3377565" h="1128395">
                  <a:moveTo>
                    <a:pt x="2194817" y="18669"/>
                  </a:moveTo>
                  <a:lnTo>
                    <a:pt x="2050415" y="18669"/>
                  </a:lnTo>
                  <a:lnTo>
                    <a:pt x="2050415" y="1109599"/>
                  </a:lnTo>
                  <a:lnTo>
                    <a:pt x="2194817" y="1109599"/>
                  </a:lnTo>
                  <a:lnTo>
                    <a:pt x="2194817" y="18669"/>
                  </a:lnTo>
                  <a:close/>
                </a:path>
                <a:path w="3377565" h="1128395">
                  <a:moveTo>
                    <a:pt x="788797" y="18669"/>
                  </a:moveTo>
                  <a:lnTo>
                    <a:pt x="0" y="18669"/>
                  </a:lnTo>
                  <a:lnTo>
                    <a:pt x="0" y="1109599"/>
                  </a:lnTo>
                  <a:lnTo>
                    <a:pt x="814070" y="1109599"/>
                  </a:lnTo>
                  <a:lnTo>
                    <a:pt x="814070" y="980821"/>
                  </a:lnTo>
                  <a:lnTo>
                    <a:pt x="144399" y="980821"/>
                  </a:lnTo>
                  <a:lnTo>
                    <a:pt x="144399" y="609473"/>
                  </a:lnTo>
                  <a:lnTo>
                    <a:pt x="747903" y="609473"/>
                  </a:lnTo>
                  <a:lnTo>
                    <a:pt x="747903" y="481457"/>
                  </a:lnTo>
                  <a:lnTo>
                    <a:pt x="144399" y="481457"/>
                  </a:lnTo>
                  <a:lnTo>
                    <a:pt x="144399" y="147320"/>
                  </a:lnTo>
                  <a:lnTo>
                    <a:pt x="788797" y="147320"/>
                  </a:lnTo>
                  <a:lnTo>
                    <a:pt x="788797" y="18669"/>
                  </a:lnTo>
                  <a:close/>
                </a:path>
                <a:path w="3377565" h="1128395">
                  <a:moveTo>
                    <a:pt x="2927731" y="0"/>
                  </a:moveTo>
                  <a:lnTo>
                    <a:pt x="2870945" y="2636"/>
                  </a:lnTo>
                  <a:lnTo>
                    <a:pt x="2816105" y="10546"/>
                  </a:lnTo>
                  <a:lnTo>
                    <a:pt x="2763203" y="23728"/>
                  </a:lnTo>
                  <a:lnTo>
                    <a:pt x="2712233" y="42184"/>
                  </a:lnTo>
                  <a:lnTo>
                    <a:pt x="2663190" y="65913"/>
                  </a:lnTo>
                  <a:lnTo>
                    <a:pt x="2617316" y="94654"/>
                  </a:lnTo>
                  <a:lnTo>
                    <a:pt x="2575856" y="128297"/>
                  </a:lnTo>
                  <a:lnTo>
                    <a:pt x="2538804" y="166835"/>
                  </a:lnTo>
                  <a:lnTo>
                    <a:pt x="2506153" y="210262"/>
                  </a:lnTo>
                  <a:lnTo>
                    <a:pt x="2477897" y="258572"/>
                  </a:lnTo>
                  <a:lnTo>
                    <a:pt x="2457999" y="302078"/>
                  </a:lnTo>
                  <a:lnTo>
                    <a:pt x="2441734" y="348012"/>
                  </a:lnTo>
                  <a:lnTo>
                    <a:pt x="2429097" y="396367"/>
                  </a:lnTo>
                  <a:lnTo>
                    <a:pt x="2420079" y="447134"/>
                  </a:lnTo>
                  <a:lnTo>
                    <a:pt x="2414673" y="500307"/>
                  </a:lnTo>
                  <a:lnTo>
                    <a:pt x="2412897" y="555117"/>
                  </a:lnTo>
                  <a:lnTo>
                    <a:pt x="2412873" y="555879"/>
                  </a:lnTo>
                  <a:lnTo>
                    <a:pt x="2414471" y="607398"/>
                  </a:lnTo>
                  <a:lnTo>
                    <a:pt x="2419270" y="657812"/>
                  </a:lnTo>
                  <a:lnTo>
                    <a:pt x="2427271" y="707120"/>
                  </a:lnTo>
                  <a:lnTo>
                    <a:pt x="2438437" y="755134"/>
                  </a:lnTo>
                  <a:lnTo>
                    <a:pt x="2452898" y="802397"/>
                  </a:lnTo>
                  <a:lnTo>
                    <a:pt x="2470531" y="848360"/>
                  </a:lnTo>
                  <a:lnTo>
                    <a:pt x="2495675" y="900267"/>
                  </a:lnTo>
                  <a:lnTo>
                    <a:pt x="2525074" y="947023"/>
                  </a:lnTo>
                  <a:lnTo>
                    <a:pt x="2558715" y="988628"/>
                  </a:lnTo>
                  <a:lnTo>
                    <a:pt x="2596588" y="1025083"/>
                  </a:lnTo>
                  <a:lnTo>
                    <a:pt x="2638679" y="1056386"/>
                  </a:lnTo>
                  <a:lnTo>
                    <a:pt x="2677339" y="1078325"/>
                  </a:lnTo>
                  <a:lnTo>
                    <a:pt x="2719662" y="1096268"/>
                  </a:lnTo>
                  <a:lnTo>
                    <a:pt x="2765647" y="1110218"/>
                  </a:lnTo>
                  <a:lnTo>
                    <a:pt x="2815293" y="1120177"/>
                  </a:lnTo>
                  <a:lnTo>
                    <a:pt x="2868602" y="1126150"/>
                  </a:lnTo>
                  <a:lnTo>
                    <a:pt x="2925572" y="1128141"/>
                  </a:lnTo>
                  <a:lnTo>
                    <a:pt x="2980890" y="1125548"/>
                  </a:lnTo>
                  <a:lnTo>
                    <a:pt x="3033305" y="1117769"/>
                  </a:lnTo>
                  <a:lnTo>
                    <a:pt x="3082813" y="1104804"/>
                  </a:lnTo>
                  <a:lnTo>
                    <a:pt x="3129411" y="1086654"/>
                  </a:lnTo>
                  <a:lnTo>
                    <a:pt x="3173095" y="1063318"/>
                  </a:lnTo>
                  <a:lnTo>
                    <a:pt x="3213862" y="1034796"/>
                  </a:lnTo>
                  <a:lnTo>
                    <a:pt x="3247494" y="1004570"/>
                  </a:lnTo>
                  <a:lnTo>
                    <a:pt x="2913634" y="1004570"/>
                  </a:lnTo>
                  <a:lnTo>
                    <a:pt x="2864625" y="1001375"/>
                  </a:lnTo>
                  <a:lnTo>
                    <a:pt x="2817415" y="991774"/>
                  </a:lnTo>
                  <a:lnTo>
                    <a:pt x="2771991" y="975744"/>
                  </a:lnTo>
                  <a:lnTo>
                    <a:pt x="2728341" y="953262"/>
                  </a:lnTo>
                  <a:lnTo>
                    <a:pt x="2688383" y="924333"/>
                  </a:lnTo>
                  <a:lnTo>
                    <a:pt x="2654046" y="888809"/>
                  </a:lnTo>
                  <a:lnTo>
                    <a:pt x="2625328" y="846712"/>
                  </a:lnTo>
                  <a:lnTo>
                    <a:pt x="2602230" y="798068"/>
                  </a:lnTo>
                  <a:lnTo>
                    <a:pt x="2587677" y="755316"/>
                  </a:lnTo>
                  <a:lnTo>
                    <a:pt x="2576238" y="709385"/>
                  </a:lnTo>
                  <a:lnTo>
                    <a:pt x="2568104" y="660807"/>
                  </a:lnTo>
                  <a:lnTo>
                    <a:pt x="2563219" y="609388"/>
                  </a:lnTo>
                  <a:lnTo>
                    <a:pt x="2561612" y="555879"/>
                  </a:lnTo>
                  <a:lnTo>
                    <a:pt x="2561590" y="555117"/>
                  </a:lnTo>
                  <a:lnTo>
                    <a:pt x="2563733" y="501588"/>
                  </a:lnTo>
                  <a:lnTo>
                    <a:pt x="2570162" y="448833"/>
                  </a:lnTo>
                  <a:lnTo>
                    <a:pt x="2580878" y="396865"/>
                  </a:lnTo>
                  <a:lnTo>
                    <a:pt x="2595880" y="345694"/>
                  </a:lnTo>
                  <a:lnTo>
                    <a:pt x="2616148" y="297497"/>
                  </a:lnTo>
                  <a:lnTo>
                    <a:pt x="2642679" y="254444"/>
                  </a:lnTo>
                  <a:lnTo>
                    <a:pt x="2675497" y="216535"/>
                  </a:lnTo>
                  <a:lnTo>
                    <a:pt x="2714625" y="183769"/>
                  </a:lnTo>
                  <a:lnTo>
                    <a:pt x="2759414" y="157432"/>
                  </a:lnTo>
                  <a:lnTo>
                    <a:pt x="2809382" y="138620"/>
                  </a:lnTo>
                  <a:lnTo>
                    <a:pt x="2864518" y="127333"/>
                  </a:lnTo>
                  <a:lnTo>
                    <a:pt x="2924810" y="123571"/>
                  </a:lnTo>
                  <a:lnTo>
                    <a:pt x="3248374" y="123571"/>
                  </a:lnTo>
                  <a:lnTo>
                    <a:pt x="3238394" y="112998"/>
                  </a:lnTo>
                  <a:lnTo>
                    <a:pt x="3203067" y="83312"/>
                  </a:lnTo>
                  <a:lnTo>
                    <a:pt x="3164415" y="57870"/>
                  </a:lnTo>
                  <a:lnTo>
                    <a:pt x="3122878" y="37046"/>
                  </a:lnTo>
                  <a:lnTo>
                    <a:pt x="3078448" y="20843"/>
                  </a:lnTo>
                  <a:lnTo>
                    <a:pt x="3031118" y="9266"/>
                  </a:lnTo>
                  <a:lnTo>
                    <a:pt x="2980881" y="2317"/>
                  </a:lnTo>
                  <a:lnTo>
                    <a:pt x="2927731" y="0"/>
                  </a:lnTo>
                  <a:close/>
                </a:path>
                <a:path w="3377565" h="1128395">
                  <a:moveTo>
                    <a:pt x="3232912" y="727075"/>
                  </a:moveTo>
                  <a:lnTo>
                    <a:pt x="3218796" y="779393"/>
                  </a:lnTo>
                  <a:lnTo>
                    <a:pt x="3200365" y="826317"/>
                  </a:lnTo>
                  <a:lnTo>
                    <a:pt x="3177600" y="867846"/>
                  </a:lnTo>
                  <a:lnTo>
                    <a:pt x="3150481" y="903980"/>
                  </a:lnTo>
                  <a:lnTo>
                    <a:pt x="3118993" y="934720"/>
                  </a:lnTo>
                  <a:lnTo>
                    <a:pt x="3074654" y="965297"/>
                  </a:lnTo>
                  <a:lnTo>
                    <a:pt x="3025648" y="987123"/>
                  </a:lnTo>
                  <a:lnTo>
                    <a:pt x="2971974" y="1000210"/>
                  </a:lnTo>
                  <a:lnTo>
                    <a:pt x="2913634" y="1004570"/>
                  </a:lnTo>
                  <a:lnTo>
                    <a:pt x="3247494" y="1004570"/>
                  </a:lnTo>
                  <a:lnTo>
                    <a:pt x="3284427" y="963083"/>
                  </a:lnTo>
                  <a:lnTo>
                    <a:pt x="3313668" y="920210"/>
                  </a:lnTo>
                  <a:lnTo>
                    <a:pt x="3338877" y="872659"/>
                  </a:lnTo>
                  <a:lnTo>
                    <a:pt x="3360050" y="820430"/>
                  </a:lnTo>
                  <a:lnTo>
                    <a:pt x="3377184" y="763524"/>
                  </a:lnTo>
                  <a:lnTo>
                    <a:pt x="3232912" y="727075"/>
                  </a:lnTo>
                  <a:close/>
                </a:path>
                <a:path w="3377565" h="1128395">
                  <a:moveTo>
                    <a:pt x="3248374" y="123571"/>
                  </a:moveTo>
                  <a:lnTo>
                    <a:pt x="2924810" y="123571"/>
                  </a:lnTo>
                  <a:lnTo>
                    <a:pt x="2977171" y="126956"/>
                  </a:lnTo>
                  <a:lnTo>
                    <a:pt x="3024901" y="137128"/>
                  </a:lnTo>
                  <a:lnTo>
                    <a:pt x="3067988" y="154110"/>
                  </a:lnTo>
                  <a:lnTo>
                    <a:pt x="3106420" y="177927"/>
                  </a:lnTo>
                  <a:lnTo>
                    <a:pt x="3140305" y="209121"/>
                  </a:lnTo>
                  <a:lnTo>
                    <a:pt x="3169951" y="248412"/>
                  </a:lnTo>
                  <a:lnTo>
                    <a:pt x="3195359" y="295798"/>
                  </a:lnTo>
                  <a:lnTo>
                    <a:pt x="3216529" y="351282"/>
                  </a:lnTo>
                  <a:lnTo>
                    <a:pt x="3358642" y="317754"/>
                  </a:lnTo>
                  <a:lnTo>
                    <a:pt x="3342099" y="269281"/>
                  </a:lnTo>
                  <a:lnTo>
                    <a:pt x="3321807" y="224573"/>
                  </a:lnTo>
                  <a:lnTo>
                    <a:pt x="3297845" y="183769"/>
                  </a:lnTo>
                  <a:lnTo>
                    <a:pt x="3297761" y="183626"/>
                  </a:lnTo>
                  <a:lnTo>
                    <a:pt x="3269958" y="146435"/>
                  </a:lnTo>
                  <a:lnTo>
                    <a:pt x="3248374" y="123571"/>
                  </a:lnTo>
                  <a:close/>
                </a:path>
              </a:pathLst>
            </a:custGeom>
            <a:solidFill>
              <a:srgbClr val="91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68523" y="573150"/>
              <a:ext cx="3377565" cy="1128395"/>
            </a:xfrm>
            <a:custGeom>
              <a:avLst/>
              <a:gdLst/>
              <a:ahLst/>
              <a:cxnLst/>
              <a:rect l="l" t="t" r="r" b="b"/>
              <a:pathLst>
                <a:path w="3377565" h="1128395">
                  <a:moveTo>
                    <a:pt x="1160526" y="147320"/>
                  </a:moveTo>
                  <a:lnTo>
                    <a:pt x="1160526" y="537337"/>
                  </a:lnTo>
                  <a:lnTo>
                    <a:pt x="1442593" y="537337"/>
                  </a:lnTo>
                  <a:lnTo>
                    <a:pt x="1507456" y="534074"/>
                  </a:lnTo>
                  <a:lnTo>
                    <a:pt x="1562211" y="524287"/>
                  </a:lnTo>
                  <a:lnTo>
                    <a:pt x="1606845" y="507976"/>
                  </a:lnTo>
                  <a:lnTo>
                    <a:pt x="1641348" y="485140"/>
                  </a:lnTo>
                  <a:lnTo>
                    <a:pt x="1667017" y="456471"/>
                  </a:lnTo>
                  <a:lnTo>
                    <a:pt x="1685353" y="422481"/>
                  </a:lnTo>
                  <a:lnTo>
                    <a:pt x="1696354" y="383180"/>
                  </a:lnTo>
                  <a:lnTo>
                    <a:pt x="1700022" y="338582"/>
                  </a:lnTo>
                  <a:lnTo>
                    <a:pt x="1697874" y="305603"/>
                  </a:lnTo>
                  <a:lnTo>
                    <a:pt x="1680626" y="246981"/>
                  </a:lnTo>
                  <a:lnTo>
                    <a:pt x="1646783" y="199068"/>
                  </a:lnTo>
                  <a:lnTo>
                    <a:pt x="1601202" y="166961"/>
                  </a:lnTo>
                  <a:lnTo>
                    <a:pt x="1552221" y="152838"/>
                  </a:lnTo>
                  <a:lnTo>
                    <a:pt x="1484887" y="147937"/>
                  </a:lnTo>
                  <a:lnTo>
                    <a:pt x="1439672" y="147320"/>
                  </a:lnTo>
                  <a:lnTo>
                    <a:pt x="1160526" y="147320"/>
                  </a:lnTo>
                  <a:close/>
                </a:path>
                <a:path w="3377565" h="1128395">
                  <a:moveTo>
                    <a:pt x="2050415" y="18669"/>
                  </a:moveTo>
                  <a:lnTo>
                    <a:pt x="2194817" y="18669"/>
                  </a:lnTo>
                  <a:lnTo>
                    <a:pt x="2194817" y="1109599"/>
                  </a:lnTo>
                  <a:lnTo>
                    <a:pt x="2050415" y="1109599"/>
                  </a:lnTo>
                  <a:lnTo>
                    <a:pt x="2050415" y="18669"/>
                  </a:lnTo>
                  <a:close/>
                </a:path>
                <a:path w="3377565" h="1128395">
                  <a:moveTo>
                    <a:pt x="1016254" y="18669"/>
                  </a:moveTo>
                  <a:lnTo>
                    <a:pt x="1427734" y="18669"/>
                  </a:lnTo>
                  <a:lnTo>
                    <a:pt x="1478833" y="19313"/>
                  </a:lnTo>
                  <a:lnTo>
                    <a:pt x="1523539" y="21256"/>
                  </a:lnTo>
                  <a:lnTo>
                    <a:pt x="1561840" y="24509"/>
                  </a:lnTo>
                  <a:lnTo>
                    <a:pt x="1632223" y="37272"/>
                  </a:lnTo>
                  <a:lnTo>
                    <a:pt x="1699557" y="62747"/>
                  </a:lnTo>
                  <a:lnTo>
                    <a:pt x="1754177" y="100675"/>
                  </a:lnTo>
                  <a:lnTo>
                    <a:pt x="1797941" y="153340"/>
                  </a:lnTo>
                  <a:lnTo>
                    <a:pt x="1830274" y="220015"/>
                  </a:lnTo>
                  <a:lnTo>
                    <a:pt x="1846796" y="294413"/>
                  </a:lnTo>
                  <a:lnTo>
                    <a:pt x="1848866" y="334137"/>
                  </a:lnTo>
                  <a:lnTo>
                    <a:pt x="1845329" y="388118"/>
                  </a:lnTo>
                  <a:lnTo>
                    <a:pt x="1834715" y="438661"/>
                  </a:lnTo>
                  <a:lnTo>
                    <a:pt x="1817017" y="485771"/>
                  </a:lnTo>
                  <a:lnTo>
                    <a:pt x="1792230" y="529456"/>
                  </a:lnTo>
                  <a:lnTo>
                    <a:pt x="1760347" y="569722"/>
                  </a:lnTo>
                  <a:lnTo>
                    <a:pt x="1698068" y="616854"/>
                  </a:lnTo>
                  <a:lnTo>
                    <a:pt x="1658186" y="634536"/>
                  </a:lnTo>
                  <a:lnTo>
                    <a:pt x="1612480" y="648293"/>
                  </a:lnTo>
                  <a:lnTo>
                    <a:pt x="1560951" y="658122"/>
                  </a:lnTo>
                  <a:lnTo>
                    <a:pt x="1503601" y="664021"/>
                  </a:lnTo>
                  <a:lnTo>
                    <a:pt x="1440434" y="665988"/>
                  </a:lnTo>
                  <a:lnTo>
                    <a:pt x="1160526" y="665988"/>
                  </a:lnTo>
                  <a:lnTo>
                    <a:pt x="1160526" y="1109599"/>
                  </a:lnTo>
                  <a:lnTo>
                    <a:pt x="1016254" y="1109599"/>
                  </a:lnTo>
                  <a:lnTo>
                    <a:pt x="1016254" y="18669"/>
                  </a:lnTo>
                  <a:close/>
                </a:path>
                <a:path w="3377565" h="1128395">
                  <a:moveTo>
                    <a:pt x="0" y="18669"/>
                  </a:moveTo>
                  <a:lnTo>
                    <a:pt x="788797" y="18669"/>
                  </a:lnTo>
                  <a:lnTo>
                    <a:pt x="788797" y="147320"/>
                  </a:lnTo>
                  <a:lnTo>
                    <a:pt x="144399" y="147320"/>
                  </a:lnTo>
                  <a:lnTo>
                    <a:pt x="144399" y="481457"/>
                  </a:lnTo>
                  <a:lnTo>
                    <a:pt x="747903" y="481457"/>
                  </a:lnTo>
                  <a:lnTo>
                    <a:pt x="747903" y="609473"/>
                  </a:lnTo>
                  <a:lnTo>
                    <a:pt x="144399" y="609473"/>
                  </a:lnTo>
                  <a:lnTo>
                    <a:pt x="144399" y="980821"/>
                  </a:lnTo>
                  <a:lnTo>
                    <a:pt x="814070" y="980821"/>
                  </a:lnTo>
                  <a:lnTo>
                    <a:pt x="814070" y="1109599"/>
                  </a:lnTo>
                  <a:lnTo>
                    <a:pt x="0" y="1109599"/>
                  </a:lnTo>
                  <a:lnTo>
                    <a:pt x="0" y="18669"/>
                  </a:lnTo>
                  <a:close/>
                </a:path>
                <a:path w="3377565" h="1128395">
                  <a:moveTo>
                    <a:pt x="2927731" y="0"/>
                  </a:moveTo>
                  <a:lnTo>
                    <a:pt x="2980881" y="2317"/>
                  </a:lnTo>
                  <a:lnTo>
                    <a:pt x="3031118" y="9266"/>
                  </a:lnTo>
                  <a:lnTo>
                    <a:pt x="3078448" y="20843"/>
                  </a:lnTo>
                  <a:lnTo>
                    <a:pt x="3122878" y="37046"/>
                  </a:lnTo>
                  <a:lnTo>
                    <a:pt x="3164415" y="57870"/>
                  </a:lnTo>
                  <a:lnTo>
                    <a:pt x="3203067" y="83312"/>
                  </a:lnTo>
                  <a:lnTo>
                    <a:pt x="3238394" y="112998"/>
                  </a:lnTo>
                  <a:lnTo>
                    <a:pt x="3269958" y="146435"/>
                  </a:lnTo>
                  <a:lnTo>
                    <a:pt x="3297761" y="183626"/>
                  </a:lnTo>
                  <a:lnTo>
                    <a:pt x="3321807" y="224573"/>
                  </a:lnTo>
                  <a:lnTo>
                    <a:pt x="3342099" y="269281"/>
                  </a:lnTo>
                  <a:lnTo>
                    <a:pt x="3358642" y="317754"/>
                  </a:lnTo>
                  <a:lnTo>
                    <a:pt x="3216529" y="351282"/>
                  </a:lnTo>
                  <a:lnTo>
                    <a:pt x="3195359" y="295798"/>
                  </a:lnTo>
                  <a:lnTo>
                    <a:pt x="3169951" y="248412"/>
                  </a:lnTo>
                  <a:lnTo>
                    <a:pt x="3140305" y="209121"/>
                  </a:lnTo>
                  <a:lnTo>
                    <a:pt x="3106420" y="177927"/>
                  </a:lnTo>
                  <a:lnTo>
                    <a:pt x="3067988" y="154110"/>
                  </a:lnTo>
                  <a:lnTo>
                    <a:pt x="3024901" y="137128"/>
                  </a:lnTo>
                  <a:lnTo>
                    <a:pt x="2977171" y="126956"/>
                  </a:lnTo>
                  <a:lnTo>
                    <a:pt x="2924810" y="123571"/>
                  </a:lnTo>
                  <a:lnTo>
                    <a:pt x="2864518" y="127333"/>
                  </a:lnTo>
                  <a:lnTo>
                    <a:pt x="2809382" y="138620"/>
                  </a:lnTo>
                  <a:lnTo>
                    <a:pt x="2759414" y="157432"/>
                  </a:lnTo>
                  <a:lnTo>
                    <a:pt x="2714625" y="183769"/>
                  </a:lnTo>
                  <a:lnTo>
                    <a:pt x="2675497" y="216535"/>
                  </a:lnTo>
                  <a:lnTo>
                    <a:pt x="2642679" y="254444"/>
                  </a:lnTo>
                  <a:lnTo>
                    <a:pt x="2616148" y="297497"/>
                  </a:lnTo>
                  <a:lnTo>
                    <a:pt x="2595880" y="345694"/>
                  </a:lnTo>
                  <a:lnTo>
                    <a:pt x="2580878" y="396865"/>
                  </a:lnTo>
                  <a:lnTo>
                    <a:pt x="2570162" y="448833"/>
                  </a:lnTo>
                  <a:lnTo>
                    <a:pt x="2563733" y="501588"/>
                  </a:lnTo>
                  <a:lnTo>
                    <a:pt x="2561590" y="555117"/>
                  </a:lnTo>
                  <a:lnTo>
                    <a:pt x="2563219" y="609388"/>
                  </a:lnTo>
                  <a:lnTo>
                    <a:pt x="2568104" y="660807"/>
                  </a:lnTo>
                  <a:lnTo>
                    <a:pt x="2576238" y="709385"/>
                  </a:lnTo>
                  <a:lnTo>
                    <a:pt x="2587615" y="755134"/>
                  </a:lnTo>
                  <a:lnTo>
                    <a:pt x="2602230" y="798068"/>
                  </a:lnTo>
                  <a:lnTo>
                    <a:pt x="2625328" y="846712"/>
                  </a:lnTo>
                  <a:lnTo>
                    <a:pt x="2654046" y="888809"/>
                  </a:lnTo>
                  <a:lnTo>
                    <a:pt x="2688383" y="924333"/>
                  </a:lnTo>
                  <a:lnTo>
                    <a:pt x="2728341" y="953262"/>
                  </a:lnTo>
                  <a:lnTo>
                    <a:pt x="2771991" y="975744"/>
                  </a:lnTo>
                  <a:lnTo>
                    <a:pt x="2817415" y="991774"/>
                  </a:lnTo>
                  <a:lnTo>
                    <a:pt x="2864625" y="1001375"/>
                  </a:lnTo>
                  <a:lnTo>
                    <a:pt x="2913634" y="1004570"/>
                  </a:lnTo>
                  <a:lnTo>
                    <a:pt x="2971974" y="1000210"/>
                  </a:lnTo>
                  <a:lnTo>
                    <a:pt x="3025648" y="987123"/>
                  </a:lnTo>
                  <a:lnTo>
                    <a:pt x="3074654" y="965297"/>
                  </a:lnTo>
                  <a:lnTo>
                    <a:pt x="3118993" y="934720"/>
                  </a:lnTo>
                  <a:lnTo>
                    <a:pt x="3150481" y="903980"/>
                  </a:lnTo>
                  <a:lnTo>
                    <a:pt x="3177599" y="867846"/>
                  </a:lnTo>
                  <a:lnTo>
                    <a:pt x="3200365" y="826317"/>
                  </a:lnTo>
                  <a:lnTo>
                    <a:pt x="3218796" y="779393"/>
                  </a:lnTo>
                  <a:lnTo>
                    <a:pt x="3232912" y="727075"/>
                  </a:lnTo>
                  <a:lnTo>
                    <a:pt x="3377184" y="763524"/>
                  </a:lnTo>
                  <a:lnTo>
                    <a:pt x="3360050" y="820430"/>
                  </a:lnTo>
                  <a:lnTo>
                    <a:pt x="3338877" y="872659"/>
                  </a:lnTo>
                  <a:lnTo>
                    <a:pt x="3313668" y="920210"/>
                  </a:lnTo>
                  <a:lnTo>
                    <a:pt x="3284427" y="963083"/>
                  </a:lnTo>
                  <a:lnTo>
                    <a:pt x="3251157" y="1001278"/>
                  </a:lnTo>
                  <a:lnTo>
                    <a:pt x="3213862" y="1034796"/>
                  </a:lnTo>
                  <a:lnTo>
                    <a:pt x="3173095" y="1063318"/>
                  </a:lnTo>
                  <a:lnTo>
                    <a:pt x="3129411" y="1086654"/>
                  </a:lnTo>
                  <a:lnTo>
                    <a:pt x="3082813" y="1104804"/>
                  </a:lnTo>
                  <a:lnTo>
                    <a:pt x="3033305" y="1117769"/>
                  </a:lnTo>
                  <a:lnTo>
                    <a:pt x="2980890" y="1125548"/>
                  </a:lnTo>
                  <a:lnTo>
                    <a:pt x="2925572" y="1128141"/>
                  </a:lnTo>
                  <a:lnTo>
                    <a:pt x="2868601" y="1126150"/>
                  </a:lnTo>
                  <a:lnTo>
                    <a:pt x="2815293" y="1120177"/>
                  </a:lnTo>
                  <a:lnTo>
                    <a:pt x="2765647" y="1110218"/>
                  </a:lnTo>
                  <a:lnTo>
                    <a:pt x="2719662" y="1096268"/>
                  </a:lnTo>
                  <a:lnTo>
                    <a:pt x="2677339" y="1078325"/>
                  </a:lnTo>
                  <a:lnTo>
                    <a:pt x="2638679" y="1056386"/>
                  </a:lnTo>
                  <a:lnTo>
                    <a:pt x="2596588" y="1025083"/>
                  </a:lnTo>
                  <a:lnTo>
                    <a:pt x="2558715" y="988628"/>
                  </a:lnTo>
                  <a:lnTo>
                    <a:pt x="2525073" y="947023"/>
                  </a:lnTo>
                  <a:lnTo>
                    <a:pt x="2495675" y="900267"/>
                  </a:lnTo>
                  <a:lnTo>
                    <a:pt x="2470531" y="848360"/>
                  </a:lnTo>
                  <a:lnTo>
                    <a:pt x="2452898" y="802397"/>
                  </a:lnTo>
                  <a:lnTo>
                    <a:pt x="2438479" y="755316"/>
                  </a:lnTo>
                  <a:lnTo>
                    <a:pt x="2427271" y="707120"/>
                  </a:lnTo>
                  <a:lnTo>
                    <a:pt x="2419270" y="657812"/>
                  </a:lnTo>
                  <a:lnTo>
                    <a:pt x="2414471" y="607398"/>
                  </a:lnTo>
                  <a:lnTo>
                    <a:pt x="2412873" y="555879"/>
                  </a:lnTo>
                  <a:lnTo>
                    <a:pt x="2414673" y="500307"/>
                  </a:lnTo>
                  <a:lnTo>
                    <a:pt x="2420079" y="447134"/>
                  </a:lnTo>
                  <a:lnTo>
                    <a:pt x="2429097" y="396367"/>
                  </a:lnTo>
                  <a:lnTo>
                    <a:pt x="2441734" y="348012"/>
                  </a:lnTo>
                  <a:lnTo>
                    <a:pt x="2457999" y="302078"/>
                  </a:lnTo>
                  <a:lnTo>
                    <a:pt x="2477897" y="258572"/>
                  </a:lnTo>
                  <a:lnTo>
                    <a:pt x="2506153" y="210262"/>
                  </a:lnTo>
                  <a:lnTo>
                    <a:pt x="2538804" y="166835"/>
                  </a:lnTo>
                  <a:lnTo>
                    <a:pt x="2575856" y="128297"/>
                  </a:lnTo>
                  <a:lnTo>
                    <a:pt x="2617316" y="94654"/>
                  </a:lnTo>
                  <a:lnTo>
                    <a:pt x="2663190" y="65913"/>
                  </a:lnTo>
                  <a:lnTo>
                    <a:pt x="2712233" y="42184"/>
                  </a:lnTo>
                  <a:lnTo>
                    <a:pt x="2763203" y="23728"/>
                  </a:lnTo>
                  <a:lnTo>
                    <a:pt x="2816105" y="10546"/>
                  </a:lnTo>
                  <a:lnTo>
                    <a:pt x="2870945" y="2636"/>
                  </a:lnTo>
                  <a:lnTo>
                    <a:pt x="292773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" y="333375"/>
            <a:ext cx="2171699" cy="18287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904" y="468121"/>
            <a:ext cx="1674876" cy="170403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638175" y="2047811"/>
            <a:ext cx="3519804" cy="4472305"/>
            <a:chOff x="638175" y="2047811"/>
            <a:chExt cx="3519804" cy="447230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175" y="2047811"/>
              <a:ext cx="3519551" cy="447205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0" y="2209799"/>
              <a:ext cx="3200399" cy="4152899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4429125" y="2076386"/>
            <a:ext cx="3472179" cy="4472305"/>
            <a:chOff x="4429125" y="2076386"/>
            <a:chExt cx="3472179" cy="447230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9125" y="2076386"/>
              <a:ext cx="3471926" cy="447205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91050" y="2238374"/>
              <a:ext cx="3152774" cy="4152899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8248650" y="2066861"/>
            <a:ext cx="3491229" cy="4453255"/>
            <a:chOff x="8248650" y="2066861"/>
            <a:chExt cx="3491229" cy="4453255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8650" y="2066861"/>
              <a:ext cx="3490976" cy="445300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10575" y="2228849"/>
              <a:ext cx="3171824" cy="4133849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3127438" y="621980"/>
            <a:ext cx="3505200" cy="1183005"/>
          </a:xfrm>
          <a:custGeom>
            <a:avLst/>
            <a:gdLst/>
            <a:ahLst/>
            <a:cxnLst/>
            <a:rect l="l" t="t" r="r" b="b"/>
            <a:pathLst>
              <a:path w="3505200" h="1183005">
                <a:moveTo>
                  <a:pt x="1182971" y="0"/>
                </a:moveTo>
                <a:lnTo>
                  <a:pt x="0" y="0"/>
                </a:lnTo>
                <a:lnTo>
                  <a:pt x="0" y="1182971"/>
                </a:lnTo>
                <a:lnTo>
                  <a:pt x="1182971" y="0"/>
                </a:lnTo>
                <a:close/>
              </a:path>
              <a:path w="3505200" h="1183005">
                <a:moveTo>
                  <a:pt x="1182971" y="0"/>
                </a:moveTo>
                <a:lnTo>
                  <a:pt x="0" y="1182971"/>
                </a:lnTo>
                <a:lnTo>
                  <a:pt x="1182971" y="1182971"/>
                </a:lnTo>
                <a:lnTo>
                  <a:pt x="1182971" y="0"/>
                </a:lnTo>
                <a:close/>
              </a:path>
              <a:path w="3505200" h="1183005">
                <a:moveTo>
                  <a:pt x="2321623" y="0"/>
                </a:moveTo>
                <a:lnTo>
                  <a:pt x="1182971" y="0"/>
                </a:lnTo>
                <a:lnTo>
                  <a:pt x="1182971" y="1182971"/>
                </a:lnTo>
                <a:lnTo>
                  <a:pt x="2321623" y="1182971"/>
                </a:lnTo>
                <a:lnTo>
                  <a:pt x="2321623" y="0"/>
                </a:lnTo>
                <a:close/>
              </a:path>
              <a:path w="3505200" h="1183005">
                <a:moveTo>
                  <a:pt x="3504595" y="0"/>
                </a:moveTo>
                <a:lnTo>
                  <a:pt x="2321623" y="0"/>
                </a:lnTo>
                <a:lnTo>
                  <a:pt x="2321623" y="1182971"/>
                </a:lnTo>
                <a:lnTo>
                  <a:pt x="3504595" y="0"/>
                </a:lnTo>
                <a:close/>
              </a:path>
              <a:path w="3505200" h="1183005">
                <a:moveTo>
                  <a:pt x="3504595" y="0"/>
                </a:moveTo>
                <a:lnTo>
                  <a:pt x="2321623" y="1182971"/>
                </a:lnTo>
                <a:lnTo>
                  <a:pt x="3504595" y="1182971"/>
                </a:lnTo>
                <a:lnTo>
                  <a:pt x="3504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8516" y="345901"/>
            <a:ext cx="2084736" cy="142865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75695" y="437581"/>
            <a:ext cx="3327137" cy="12371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09650"/>
            <a:ext cx="9420225" cy="5848350"/>
            <a:chOff x="0" y="1009650"/>
            <a:chExt cx="9420225" cy="5848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8900" y="1009650"/>
              <a:ext cx="6791198" cy="584835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967226" y="2338450"/>
              <a:ext cx="4143375" cy="3600450"/>
            </a:xfrm>
            <a:custGeom>
              <a:avLst/>
              <a:gdLst/>
              <a:ahLst/>
              <a:cxnLst/>
              <a:rect l="l" t="t" r="r" b="b"/>
              <a:pathLst>
                <a:path w="4143375" h="3600450">
                  <a:moveTo>
                    <a:pt x="3948684" y="0"/>
                  </a:moveTo>
                  <a:lnTo>
                    <a:pt x="194564" y="0"/>
                  </a:lnTo>
                  <a:lnTo>
                    <a:pt x="149956" y="5139"/>
                  </a:lnTo>
                  <a:lnTo>
                    <a:pt x="109005" y="19777"/>
                  </a:lnTo>
                  <a:lnTo>
                    <a:pt x="72879" y="42747"/>
                  </a:lnTo>
                  <a:lnTo>
                    <a:pt x="42747" y="72879"/>
                  </a:lnTo>
                  <a:lnTo>
                    <a:pt x="19777" y="109005"/>
                  </a:lnTo>
                  <a:lnTo>
                    <a:pt x="5139" y="149956"/>
                  </a:lnTo>
                  <a:lnTo>
                    <a:pt x="0" y="194564"/>
                  </a:lnTo>
                  <a:lnTo>
                    <a:pt x="0" y="3405743"/>
                  </a:lnTo>
                  <a:lnTo>
                    <a:pt x="5139" y="3450372"/>
                  </a:lnTo>
                  <a:lnTo>
                    <a:pt x="19777" y="3491340"/>
                  </a:lnTo>
                  <a:lnTo>
                    <a:pt x="42747" y="3527481"/>
                  </a:lnTo>
                  <a:lnTo>
                    <a:pt x="72879" y="3557624"/>
                  </a:lnTo>
                  <a:lnTo>
                    <a:pt x="109005" y="3580602"/>
                  </a:lnTo>
                  <a:lnTo>
                    <a:pt x="149956" y="3595245"/>
                  </a:lnTo>
                  <a:lnTo>
                    <a:pt x="194564" y="3600386"/>
                  </a:lnTo>
                  <a:lnTo>
                    <a:pt x="3948684" y="3600386"/>
                  </a:lnTo>
                  <a:lnTo>
                    <a:pt x="3993298" y="3595245"/>
                  </a:lnTo>
                  <a:lnTo>
                    <a:pt x="4034267" y="3580602"/>
                  </a:lnTo>
                  <a:lnTo>
                    <a:pt x="4070418" y="3557624"/>
                  </a:lnTo>
                  <a:lnTo>
                    <a:pt x="4100577" y="3527481"/>
                  </a:lnTo>
                  <a:lnTo>
                    <a:pt x="4123571" y="3491340"/>
                  </a:lnTo>
                  <a:lnTo>
                    <a:pt x="4138228" y="3450372"/>
                  </a:lnTo>
                  <a:lnTo>
                    <a:pt x="4143375" y="3405743"/>
                  </a:lnTo>
                  <a:lnTo>
                    <a:pt x="4143375" y="194564"/>
                  </a:lnTo>
                  <a:lnTo>
                    <a:pt x="4138228" y="149956"/>
                  </a:lnTo>
                  <a:lnTo>
                    <a:pt x="4123571" y="109005"/>
                  </a:lnTo>
                  <a:lnTo>
                    <a:pt x="4100577" y="72879"/>
                  </a:lnTo>
                  <a:lnTo>
                    <a:pt x="4070418" y="42747"/>
                  </a:lnTo>
                  <a:lnTo>
                    <a:pt x="4034267" y="19777"/>
                  </a:lnTo>
                  <a:lnTo>
                    <a:pt x="3993298" y="5139"/>
                  </a:lnTo>
                  <a:lnTo>
                    <a:pt x="3948684" y="0"/>
                  </a:lnTo>
                  <a:close/>
                </a:path>
              </a:pathLst>
            </a:custGeom>
            <a:solidFill>
              <a:srgbClr val="8DF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67226" y="2338450"/>
              <a:ext cx="4143375" cy="3600450"/>
            </a:xfrm>
            <a:custGeom>
              <a:avLst/>
              <a:gdLst/>
              <a:ahLst/>
              <a:cxnLst/>
              <a:rect l="l" t="t" r="r" b="b"/>
              <a:pathLst>
                <a:path w="4143375" h="3600450">
                  <a:moveTo>
                    <a:pt x="0" y="194564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4" y="0"/>
                  </a:lnTo>
                  <a:lnTo>
                    <a:pt x="3948684" y="0"/>
                  </a:lnTo>
                  <a:lnTo>
                    <a:pt x="3993298" y="5139"/>
                  </a:lnTo>
                  <a:lnTo>
                    <a:pt x="4034267" y="19777"/>
                  </a:lnTo>
                  <a:lnTo>
                    <a:pt x="4070418" y="42747"/>
                  </a:lnTo>
                  <a:lnTo>
                    <a:pt x="4100577" y="72879"/>
                  </a:lnTo>
                  <a:lnTo>
                    <a:pt x="4123571" y="109005"/>
                  </a:lnTo>
                  <a:lnTo>
                    <a:pt x="4138228" y="149956"/>
                  </a:lnTo>
                  <a:lnTo>
                    <a:pt x="4143375" y="194564"/>
                  </a:lnTo>
                  <a:lnTo>
                    <a:pt x="4143375" y="3405743"/>
                  </a:lnTo>
                  <a:lnTo>
                    <a:pt x="4138228" y="3450372"/>
                  </a:lnTo>
                  <a:lnTo>
                    <a:pt x="4123571" y="3491340"/>
                  </a:lnTo>
                  <a:lnTo>
                    <a:pt x="4100577" y="3527481"/>
                  </a:lnTo>
                  <a:lnTo>
                    <a:pt x="4070418" y="3557624"/>
                  </a:lnTo>
                  <a:lnTo>
                    <a:pt x="4034267" y="3580602"/>
                  </a:lnTo>
                  <a:lnTo>
                    <a:pt x="3993298" y="3595245"/>
                  </a:lnTo>
                  <a:lnTo>
                    <a:pt x="3948684" y="3600386"/>
                  </a:lnTo>
                  <a:lnTo>
                    <a:pt x="194564" y="3600386"/>
                  </a:lnTo>
                  <a:lnTo>
                    <a:pt x="149956" y="3595245"/>
                  </a:lnTo>
                  <a:lnTo>
                    <a:pt x="109005" y="3580602"/>
                  </a:lnTo>
                  <a:lnTo>
                    <a:pt x="72879" y="3557624"/>
                  </a:lnTo>
                  <a:lnTo>
                    <a:pt x="42747" y="3527481"/>
                  </a:lnTo>
                  <a:lnTo>
                    <a:pt x="19777" y="3491340"/>
                  </a:lnTo>
                  <a:lnTo>
                    <a:pt x="5139" y="3450372"/>
                  </a:lnTo>
                  <a:lnTo>
                    <a:pt x="0" y="3405743"/>
                  </a:lnTo>
                  <a:lnTo>
                    <a:pt x="0" y="194564"/>
                  </a:lnTo>
                  <a:close/>
                </a:path>
              </a:pathLst>
            </a:custGeom>
            <a:ln w="12700">
              <a:solidFill>
                <a:srgbClr val="053D2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9650"/>
              <a:ext cx="4981575" cy="58483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14312" y="2338450"/>
              <a:ext cx="3467735" cy="3600450"/>
            </a:xfrm>
            <a:custGeom>
              <a:avLst/>
              <a:gdLst/>
              <a:ahLst/>
              <a:cxnLst/>
              <a:rect l="l" t="t" r="r" b="b"/>
              <a:pathLst>
                <a:path w="3467735" h="3600450">
                  <a:moveTo>
                    <a:pt x="3279711" y="0"/>
                  </a:moveTo>
                  <a:lnTo>
                    <a:pt x="187439" y="0"/>
                  </a:lnTo>
                  <a:lnTo>
                    <a:pt x="137610" y="6688"/>
                  </a:lnTo>
                  <a:lnTo>
                    <a:pt x="92834" y="25564"/>
                  </a:lnTo>
                  <a:lnTo>
                    <a:pt x="54899" y="54848"/>
                  </a:lnTo>
                  <a:lnTo>
                    <a:pt x="25590" y="92757"/>
                  </a:lnTo>
                  <a:lnTo>
                    <a:pt x="6695" y="137509"/>
                  </a:lnTo>
                  <a:lnTo>
                    <a:pt x="0" y="187325"/>
                  </a:lnTo>
                  <a:lnTo>
                    <a:pt x="0" y="3412962"/>
                  </a:lnTo>
                  <a:lnTo>
                    <a:pt x="6695" y="3462784"/>
                  </a:lnTo>
                  <a:lnTo>
                    <a:pt x="25590" y="3507556"/>
                  </a:lnTo>
                  <a:lnTo>
                    <a:pt x="54899" y="3545488"/>
                  </a:lnTo>
                  <a:lnTo>
                    <a:pt x="92834" y="3574796"/>
                  </a:lnTo>
                  <a:lnTo>
                    <a:pt x="137610" y="3593691"/>
                  </a:lnTo>
                  <a:lnTo>
                    <a:pt x="187439" y="3600386"/>
                  </a:lnTo>
                  <a:lnTo>
                    <a:pt x="3279711" y="3600386"/>
                  </a:lnTo>
                  <a:lnTo>
                    <a:pt x="3329536" y="3593691"/>
                  </a:lnTo>
                  <a:lnTo>
                    <a:pt x="3374312" y="3574796"/>
                  </a:lnTo>
                  <a:lnTo>
                    <a:pt x="3412251" y="3545488"/>
                  </a:lnTo>
                  <a:lnTo>
                    <a:pt x="3441565" y="3507556"/>
                  </a:lnTo>
                  <a:lnTo>
                    <a:pt x="3460466" y="3462784"/>
                  </a:lnTo>
                  <a:lnTo>
                    <a:pt x="3467163" y="3412962"/>
                  </a:lnTo>
                  <a:lnTo>
                    <a:pt x="3467163" y="187325"/>
                  </a:lnTo>
                  <a:lnTo>
                    <a:pt x="3460466" y="137509"/>
                  </a:lnTo>
                  <a:lnTo>
                    <a:pt x="3441565" y="92757"/>
                  </a:lnTo>
                  <a:lnTo>
                    <a:pt x="3412251" y="54848"/>
                  </a:lnTo>
                  <a:lnTo>
                    <a:pt x="3374312" y="25564"/>
                  </a:lnTo>
                  <a:lnTo>
                    <a:pt x="3329536" y="6688"/>
                  </a:lnTo>
                  <a:lnTo>
                    <a:pt x="3279711" y="0"/>
                  </a:lnTo>
                  <a:close/>
                </a:path>
              </a:pathLst>
            </a:custGeom>
            <a:solidFill>
              <a:srgbClr val="8DF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4312" y="2338450"/>
              <a:ext cx="3467735" cy="3600450"/>
            </a:xfrm>
            <a:custGeom>
              <a:avLst/>
              <a:gdLst/>
              <a:ahLst/>
              <a:cxnLst/>
              <a:rect l="l" t="t" r="r" b="b"/>
              <a:pathLst>
                <a:path w="3467735" h="3600450">
                  <a:moveTo>
                    <a:pt x="0" y="187325"/>
                  </a:moveTo>
                  <a:lnTo>
                    <a:pt x="6695" y="137509"/>
                  </a:lnTo>
                  <a:lnTo>
                    <a:pt x="25590" y="92757"/>
                  </a:lnTo>
                  <a:lnTo>
                    <a:pt x="54899" y="54848"/>
                  </a:lnTo>
                  <a:lnTo>
                    <a:pt x="92834" y="25564"/>
                  </a:lnTo>
                  <a:lnTo>
                    <a:pt x="137610" y="6688"/>
                  </a:lnTo>
                  <a:lnTo>
                    <a:pt x="187439" y="0"/>
                  </a:lnTo>
                  <a:lnTo>
                    <a:pt x="3279711" y="0"/>
                  </a:lnTo>
                  <a:lnTo>
                    <a:pt x="3329536" y="6688"/>
                  </a:lnTo>
                  <a:lnTo>
                    <a:pt x="3374312" y="25564"/>
                  </a:lnTo>
                  <a:lnTo>
                    <a:pt x="3412251" y="54848"/>
                  </a:lnTo>
                  <a:lnTo>
                    <a:pt x="3441565" y="92757"/>
                  </a:lnTo>
                  <a:lnTo>
                    <a:pt x="3460466" y="137509"/>
                  </a:lnTo>
                  <a:lnTo>
                    <a:pt x="3467163" y="187325"/>
                  </a:lnTo>
                  <a:lnTo>
                    <a:pt x="3467163" y="3412962"/>
                  </a:lnTo>
                  <a:lnTo>
                    <a:pt x="3460466" y="3462784"/>
                  </a:lnTo>
                  <a:lnTo>
                    <a:pt x="3441565" y="3507556"/>
                  </a:lnTo>
                  <a:lnTo>
                    <a:pt x="3412251" y="3545488"/>
                  </a:lnTo>
                  <a:lnTo>
                    <a:pt x="3374312" y="3574796"/>
                  </a:lnTo>
                  <a:lnTo>
                    <a:pt x="3329536" y="3593691"/>
                  </a:lnTo>
                  <a:lnTo>
                    <a:pt x="3279711" y="3600386"/>
                  </a:lnTo>
                  <a:lnTo>
                    <a:pt x="187439" y="3600386"/>
                  </a:lnTo>
                  <a:lnTo>
                    <a:pt x="137610" y="3593691"/>
                  </a:lnTo>
                  <a:lnTo>
                    <a:pt x="92834" y="3574796"/>
                  </a:lnTo>
                  <a:lnTo>
                    <a:pt x="54899" y="3545488"/>
                  </a:lnTo>
                  <a:lnTo>
                    <a:pt x="25590" y="3507556"/>
                  </a:lnTo>
                  <a:lnTo>
                    <a:pt x="6695" y="3462784"/>
                  </a:lnTo>
                  <a:lnTo>
                    <a:pt x="0" y="3412962"/>
                  </a:lnTo>
                  <a:lnTo>
                    <a:pt x="0" y="187325"/>
                  </a:lnTo>
                  <a:close/>
                </a:path>
              </a:pathLst>
            </a:custGeom>
            <a:ln w="12700">
              <a:solidFill>
                <a:srgbClr val="053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27355" y="2495549"/>
            <a:ext cx="3005455" cy="2537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95375">
              <a:lnSpc>
                <a:spcPct val="100000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Step</a:t>
            </a:r>
            <a:r>
              <a:rPr dirty="0" sz="2400" spc="-14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1: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9"/>
              </a:spcBef>
            </a:pPr>
            <a:r>
              <a:rPr dirty="0" sz="3200" b="1">
                <a:latin typeface="Arial"/>
                <a:cs typeface="Arial"/>
              </a:rPr>
              <a:t>Grab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Your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Spot</a:t>
            </a:r>
            <a:endParaRPr sz="3200">
              <a:latin typeface="Arial"/>
              <a:cs typeface="Arial"/>
            </a:endParaRPr>
          </a:p>
          <a:p>
            <a:pPr algn="ctr" marL="246379" marR="245745">
              <a:lnSpc>
                <a:spcPct val="119300"/>
              </a:lnSpc>
              <a:spcBef>
                <a:spcPts val="70"/>
              </a:spcBef>
            </a:pPr>
            <a:r>
              <a:rPr dirty="0" sz="3200" b="1">
                <a:latin typeface="Arial"/>
                <a:cs typeface="Arial"/>
              </a:rPr>
              <a:t>Choose</a:t>
            </a:r>
            <a:r>
              <a:rPr dirty="0" sz="3200" spc="-19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Your </a:t>
            </a:r>
            <a:r>
              <a:rPr dirty="0" sz="3200" spc="-10" b="1">
                <a:latin typeface="Arial"/>
                <a:cs typeface="Arial"/>
              </a:rPr>
              <a:t>Flavor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dirty="0" sz="2400" spc="-10" b="1">
                <a:latin typeface="Arial"/>
                <a:cs typeface="Arial"/>
              </a:rPr>
              <a:t>Coffee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Tropical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96408" y="2421224"/>
            <a:ext cx="3552825" cy="252793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algn="ctr" marL="237490">
              <a:lnSpc>
                <a:spcPct val="100000"/>
              </a:lnSpc>
              <a:spcBef>
                <a:spcPts val="690"/>
              </a:spcBef>
            </a:pPr>
            <a:r>
              <a:rPr dirty="0" sz="2400" b="1">
                <a:latin typeface="Arial"/>
                <a:cs typeface="Arial"/>
              </a:rPr>
              <a:t>Step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2:</a:t>
            </a:r>
            <a:endParaRPr sz="2400">
              <a:latin typeface="Arial"/>
              <a:cs typeface="Arial"/>
            </a:endParaRPr>
          </a:p>
          <a:p>
            <a:pPr algn="ctr" marL="622300" marR="611505" indent="-6985">
              <a:lnSpc>
                <a:spcPct val="101699"/>
              </a:lnSpc>
              <a:spcBef>
                <a:spcPts val="750"/>
              </a:spcBef>
            </a:pPr>
            <a:r>
              <a:rPr dirty="0" sz="3200" b="1">
                <a:latin typeface="Arial"/>
                <a:cs typeface="Arial"/>
              </a:rPr>
              <a:t>Follow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our BLUEPRINT</a:t>
            </a:r>
            <a:endParaRPr sz="3200">
              <a:latin typeface="Arial"/>
              <a:cs typeface="Arial"/>
            </a:endParaRPr>
          </a:p>
          <a:p>
            <a:pPr algn="ctr" marL="12700" marR="5080" indent="-3175">
              <a:lnSpc>
                <a:spcPts val="3829"/>
              </a:lnSpc>
              <a:spcBef>
                <a:spcPts val="110"/>
              </a:spcBef>
            </a:pPr>
            <a:r>
              <a:rPr dirty="0" sz="3200" b="1">
                <a:latin typeface="Arial"/>
                <a:cs typeface="Arial"/>
              </a:rPr>
              <a:t>And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Get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2 </a:t>
            </a:r>
            <a:r>
              <a:rPr dirty="0" sz="3200" b="1">
                <a:latin typeface="Arial"/>
                <a:cs typeface="Arial"/>
              </a:rPr>
              <a:t>Business</a:t>
            </a:r>
            <a:r>
              <a:rPr dirty="0" sz="3200" spc="-210" b="1">
                <a:latin typeface="Arial"/>
                <a:cs typeface="Arial"/>
              </a:rPr>
              <a:t> </a:t>
            </a:r>
            <a:r>
              <a:rPr dirty="0" sz="3200" spc="-25" b="1">
                <a:latin typeface="Arial"/>
                <a:cs typeface="Arial"/>
              </a:rPr>
              <a:t>Partners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5314" y="249237"/>
            <a:ext cx="5895594" cy="57391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50" y="638175"/>
            <a:ext cx="2028824" cy="146684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362578" y="971486"/>
            <a:ext cx="6167120" cy="763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Invited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You!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019925" y="1009611"/>
            <a:ext cx="5172075" cy="5848985"/>
            <a:chOff x="7019925" y="1009611"/>
            <a:chExt cx="5172075" cy="584898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1009611"/>
              <a:ext cx="5172075" cy="584838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348726" y="2338450"/>
              <a:ext cx="3476625" cy="3609975"/>
            </a:xfrm>
            <a:custGeom>
              <a:avLst/>
              <a:gdLst/>
              <a:ahLst/>
              <a:cxnLst/>
              <a:rect l="l" t="t" r="r" b="b"/>
              <a:pathLst>
                <a:path w="3476625" h="3609975">
                  <a:moveTo>
                    <a:pt x="3288665" y="0"/>
                  </a:moveTo>
                  <a:lnTo>
                    <a:pt x="187833" y="0"/>
                  </a:lnTo>
                  <a:lnTo>
                    <a:pt x="137892" y="6708"/>
                  </a:lnTo>
                  <a:lnTo>
                    <a:pt x="93020" y="25639"/>
                  </a:lnTo>
                  <a:lnTo>
                    <a:pt x="55006" y="55006"/>
                  </a:lnTo>
                  <a:lnTo>
                    <a:pt x="25639" y="93020"/>
                  </a:lnTo>
                  <a:lnTo>
                    <a:pt x="6708" y="137892"/>
                  </a:lnTo>
                  <a:lnTo>
                    <a:pt x="0" y="187833"/>
                  </a:lnTo>
                  <a:lnTo>
                    <a:pt x="0" y="3421966"/>
                  </a:lnTo>
                  <a:lnTo>
                    <a:pt x="6708" y="3471927"/>
                  </a:lnTo>
                  <a:lnTo>
                    <a:pt x="25639" y="3516822"/>
                  </a:lnTo>
                  <a:lnTo>
                    <a:pt x="55006" y="3554861"/>
                  </a:lnTo>
                  <a:lnTo>
                    <a:pt x="93020" y="3584250"/>
                  </a:lnTo>
                  <a:lnTo>
                    <a:pt x="137892" y="3603197"/>
                  </a:lnTo>
                  <a:lnTo>
                    <a:pt x="187833" y="3609911"/>
                  </a:lnTo>
                  <a:lnTo>
                    <a:pt x="3288665" y="3609911"/>
                  </a:lnTo>
                  <a:lnTo>
                    <a:pt x="3338615" y="3603197"/>
                  </a:lnTo>
                  <a:lnTo>
                    <a:pt x="3383510" y="3584250"/>
                  </a:lnTo>
                  <a:lnTo>
                    <a:pt x="3421554" y="3554861"/>
                  </a:lnTo>
                  <a:lnTo>
                    <a:pt x="3450952" y="3516822"/>
                  </a:lnTo>
                  <a:lnTo>
                    <a:pt x="3469907" y="3471927"/>
                  </a:lnTo>
                  <a:lnTo>
                    <a:pt x="3476625" y="3421966"/>
                  </a:lnTo>
                  <a:lnTo>
                    <a:pt x="3476625" y="187833"/>
                  </a:lnTo>
                  <a:lnTo>
                    <a:pt x="3469907" y="137892"/>
                  </a:lnTo>
                  <a:lnTo>
                    <a:pt x="3450952" y="93020"/>
                  </a:lnTo>
                  <a:lnTo>
                    <a:pt x="3421554" y="55006"/>
                  </a:lnTo>
                  <a:lnTo>
                    <a:pt x="3383510" y="25639"/>
                  </a:lnTo>
                  <a:lnTo>
                    <a:pt x="3338615" y="6708"/>
                  </a:lnTo>
                  <a:lnTo>
                    <a:pt x="3288665" y="0"/>
                  </a:lnTo>
                  <a:close/>
                </a:path>
              </a:pathLst>
            </a:custGeom>
            <a:solidFill>
              <a:srgbClr val="8DF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48726" y="2338450"/>
              <a:ext cx="3476625" cy="3609975"/>
            </a:xfrm>
            <a:custGeom>
              <a:avLst/>
              <a:gdLst/>
              <a:ahLst/>
              <a:cxnLst/>
              <a:rect l="l" t="t" r="r" b="b"/>
              <a:pathLst>
                <a:path w="3476625" h="3609975">
                  <a:moveTo>
                    <a:pt x="0" y="187833"/>
                  </a:moveTo>
                  <a:lnTo>
                    <a:pt x="6708" y="137892"/>
                  </a:lnTo>
                  <a:lnTo>
                    <a:pt x="25639" y="93020"/>
                  </a:lnTo>
                  <a:lnTo>
                    <a:pt x="55006" y="55006"/>
                  </a:lnTo>
                  <a:lnTo>
                    <a:pt x="93020" y="25639"/>
                  </a:lnTo>
                  <a:lnTo>
                    <a:pt x="137892" y="6708"/>
                  </a:lnTo>
                  <a:lnTo>
                    <a:pt x="187833" y="0"/>
                  </a:lnTo>
                  <a:lnTo>
                    <a:pt x="3288665" y="0"/>
                  </a:lnTo>
                  <a:lnTo>
                    <a:pt x="3338615" y="6708"/>
                  </a:lnTo>
                  <a:lnTo>
                    <a:pt x="3383510" y="25639"/>
                  </a:lnTo>
                  <a:lnTo>
                    <a:pt x="3421554" y="55006"/>
                  </a:lnTo>
                  <a:lnTo>
                    <a:pt x="3450952" y="93020"/>
                  </a:lnTo>
                  <a:lnTo>
                    <a:pt x="3469907" y="137892"/>
                  </a:lnTo>
                  <a:lnTo>
                    <a:pt x="3476625" y="187833"/>
                  </a:lnTo>
                  <a:lnTo>
                    <a:pt x="3476625" y="3421966"/>
                  </a:lnTo>
                  <a:lnTo>
                    <a:pt x="3469907" y="3471927"/>
                  </a:lnTo>
                  <a:lnTo>
                    <a:pt x="3450952" y="3516822"/>
                  </a:lnTo>
                  <a:lnTo>
                    <a:pt x="3421554" y="3554861"/>
                  </a:lnTo>
                  <a:lnTo>
                    <a:pt x="3383510" y="3584250"/>
                  </a:lnTo>
                  <a:lnTo>
                    <a:pt x="3338615" y="3603197"/>
                  </a:lnTo>
                  <a:lnTo>
                    <a:pt x="3288665" y="3609911"/>
                  </a:lnTo>
                  <a:lnTo>
                    <a:pt x="187833" y="3609911"/>
                  </a:lnTo>
                  <a:lnTo>
                    <a:pt x="137892" y="3603197"/>
                  </a:lnTo>
                  <a:lnTo>
                    <a:pt x="93020" y="3584250"/>
                  </a:lnTo>
                  <a:lnTo>
                    <a:pt x="55006" y="3554861"/>
                  </a:lnTo>
                  <a:lnTo>
                    <a:pt x="25639" y="3516822"/>
                  </a:lnTo>
                  <a:lnTo>
                    <a:pt x="6708" y="3471927"/>
                  </a:lnTo>
                  <a:lnTo>
                    <a:pt x="0" y="3421966"/>
                  </a:lnTo>
                  <a:lnTo>
                    <a:pt x="0" y="187833"/>
                  </a:lnTo>
                  <a:close/>
                </a:path>
              </a:pathLst>
            </a:custGeom>
            <a:ln w="12700">
              <a:solidFill>
                <a:srgbClr val="053D2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9692005" y="2535491"/>
            <a:ext cx="10229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Step</a:t>
            </a:r>
            <a:r>
              <a:rPr dirty="0" sz="2400" spc="-13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3: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962390" y="3519804"/>
            <a:ext cx="2264410" cy="10140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b="1">
                <a:latin typeface="Arial"/>
                <a:cs typeface="Arial"/>
              </a:rPr>
              <a:t>Help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Your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65"/>
              </a:spcBef>
            </a:pPr>
            <a:r>
              <a:rPr dirty="0" sz="3200" b="1">
                <a:latin typeface="Arial"/>
                <a:cs typeface="Arial"/>
              </a:rPr>
              <a:t>Find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Your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50" b="1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622158" y="5011648"/>
            <a:ext cx="9138920" cy="640715"/>
          </a:xfrm>
          <a:custGeom>
            <a:avLst/>
            <a:gdLst/>
            <a:ahLst/>
            <a:cxnLst/>
            <a:rect l="l" t="t" r="r" b="b"/>
            <a:pathLst>
              <a:path w="9138920" h="640714">
                <a:moveTo>
                  <a:pt x="870915" y="107746"/>
                </a:moveTo>
                <a:lnTo>
                  <a:pt x="794562" y="28575"/>
                </a:lnTo>
                <a:lnTo>
                  <a:pt x="311975" y="484746"/>
                </a:lnTo>
                <a:lnTo>
                  <a:pt x="80111" y="247243"/>
                </a:lnTo>
                <a:lnTo>
                  <a:pt x="0" y="323583"/>
                </a:lnTo>
                <a:lnTo>
                  <a:pt x="308203" y="640270"/>
                </a:lnTo>
                <a:lnTo>
                  <a:pt x="389267" y="564857"/>
                </a:lnTo>
                <a:lnTo>
                  <a:pt x="870915" y="107746"/>
                </a:lnTo>
                <a:close/>
              </a:path>
              <a:path w="9138920" h="640714">
                <a:moveTo>
                  <a:pt x="5071440" y="79171"/>
                </a:moveTo>
                <a:lnTo>
                  <a:pt x="4995088" y="0"/>
                </a:lnTo>
                <a:lnTo>
                  <a:pt x="4512488" y="456171"/>
                </a:lnTo>
                <a:lnTo>
                  <a:pt x="4280636" y="218668"/>
                </a:lnTo>
                <a:lnTo>
                  <a:pt x="4200525" y="295008"/>
                </a:lnTo>
                <a:lnTo>
                  <a:pt x="4508728" y="611695"/>
                </a:lnTo>
                <a:lnTo>
                  <a:pt x="4589792" y="536282"/>
                </a:lnTo>
                <a:lnTo>
                  <a:pt x="5071440" y="79171"/>
                </a:lnTo>
                <a:close/>
              </a:path>
              <a:path w="9138920" h="640714">
                <a:moveTo>
                  <a:pt x="9138602" y="88696"/>
                </a:moveTo>
                <a:lnTo>
                  <a:pt x="9062263" y="9525"/>
                </a:lnTo>
                <a:lnTo>
                  <a:pt x="8579675" y="465696"/>
                </a:lnTo>
                <a:lnTo>
                  <a:pt x="8347811" y="228193"/>
                </a:lnTo>
                <a:lnTo>
                  <a:pt x="8267700" y="304533"/>
                </a:lnTo>
                <a:lnTo>
                  <a:pt x="8575904" y="621220"/>
                </a:lnTo>
                <a:lnTo>
                  <a:pt x="8656968" y="545807"/>
                </a:lnTo>
                <a:lnTo>
                  <a:pt x="9138602" y="88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446" rIns="0" bIns="0" rtlCol="0" vert="horz">
            <a:spAutoFit/>
          </a:bodyPr>
          <a:lstStyle/>
          <a:p>
            <a:pPr marL="2326640">
              <a:lnSpc>
                <a:spcPct val="100000"/>
              </a:lnSpc>
              <a:spcBef>
                <a:spcPts val="105"/>
              </a:spcBef>
            </a:pPr>
            <a:r>
              <a:rPr dirty="0"/>
              <a:t>FINANCIAL</a:t>
            </a:r>
            <a:r>
              <a:rPr dirty="0" spc="-155"/>
              <a:t> </a:t>
            </a:r>
            <a:r>
              <a:rPr dirty="0" spc="-10"/>
              <a:t>RELIEF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"/>
              <a:t>RETAIL: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50%</a:t>
            </a:r>
            <a:r>
              <a:rPr dirty="0" spc="95"/>
              <a:t> </a:t>
            </a:r>
            <a:r>
              <a:rPr dirty="0"/>
              <a:t>Instant</a:t>
            </a:r>
            <a:r>
              <a:rPr dirty="0" spc="-10"/>
              <a:t> </a:t>
            </a:r>
            <a:r>
              <a:rPr dirty="0" spc="-25"/>
              <a:t>Pay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/>
              <a:t>$55</a:t>
            </a:r>
            <a:r>
              <a:rPr dirty="0" spc="65"/>
              <a:t> </a:t>
            </a:r>
            <a:r>
              <a:rPr dirty="0"/>
              <a:t>Product</a:t>
            </a:r>
            <a:r>
              <a:rPr dirty="0" spc="65"/>
              <a:t> </a:t>
            </a:r>
            <a:r>
              <a:rPr dirty="0"/>
              <a:t>=</a:t>
            </a:r>
            <a:r>
              <a:rPr dirty="0" spc="40"/>
              <a:t> </a:t>
            </a:r>
            <a:r>
              <a:rPr dirty="0"/>
              <a:t>$27.50 </a:t>
            </a:r>
            <a:r>
              <a:rPr dirty="0" spc="-10"/>
              <a:t>Commission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1838325"/>
            <a:ext cx="3181349" cy="318134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7228" y="1923326"/>
            <a:ext cx="3597275" cy="3168015"/>
            <a:chOff x="127228" y="1923326"/>
            <a:chExt cx="3597275" cy="316801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4025" y="1990724"/>
              <a:ext cx="2000249" cy="27527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228" y="1923326"/>
              <a:ext cx="2636164" cy="3167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81062" y="2814700"/>
            <a:ext cx="1110615" cy="847725"/>
          </a:xfrm>
          <a:custGeom>
            <a:avLst/>
            <a:gdLst/>
            <a:ahLst/>
            <a:cxnLst/>
            <a:rect l="l" t="t" r="r" b="b"/>
            <a:pathLst>
              <a:path w="1110614" h="847725">
                <a:moveTo>
                  <a:pt x="0" y="847725"/>
                </a:moveTo>
                <a:lnTo>
                  <a:pt x="1110043" y="847725"/>
                </a:lnTo>
              </a:path>
              <a:path w="1110614" h="847725">
                <a:moveTo>
                  <a:pt x="552513" y="0"/>
                </a:moveTo>
                <a:lnTo>
                  <a:pt x="556069" y="8397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5753" y="3809"/>
            <a:ext cx="5066030" cy="9417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OUR</a:t>
            </a:r>
            <a:r>
              <a:rPr dirty="0" spc="-25"/>
              <a:t> </a:t>
            </a:r>
            <a:r>
              <a:rPr dirty="0" spc="-10"/>
              <a:t>SYSTEM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398462" y="912875"/>
            <a:ext cx="4890135" cy="3089275"/>
            <a:chOff x="398462" y="912875"/>
            <a:chExt cx="4890135" cy="3089275"/>
          </a:xfrm>
        </p:grpSpPr>
        <p:sp>
          <p:nvSpPr>
            <p:cNvPr id="5" name="object 5" descr=""/>
            <p:cNvSpPr/>
            <p:nvPr/>
          </p:nvSpPr>
          <p:spPr>
            <a:xfrm>
              <a:off x="1852676" y="2652775"/>
              <a:ext cx="2423795" cy="0"/>
            </a:xfrm>
            <a:custGeom>
              <a:avLst/>
              <a:gdLst/>
              <a:ahLst/>
              <a:cxnLst/>
              <a:rect l="l" t="t" r="r" b="b"/>
              <a:pathLst>
                <a:path w="2423795" h="0">
                  <a:moveTo>
                    <a:pt x="0" y="0"/>
                  </a:moveTo>
                  <a:lnTo>
                    <a:pt x="242366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1626" y="912875"/>
              <a:ext cx="1155700" cy="174777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66787" y="2100325"/>
              <a:ext cx="953135" cy="885825"/>
            </a:xfrm>
            <a:custGeom>
              <a:avLst/>
              <a:gdLst/>
              <a:ahLst/>
              <a:cxnLst/>
              <a:rect l="l" t="t" r="r" b="b"/>
              <a:pathLst>
                <a:path w="953135" h="885825">
                  <a:moveTo>
                    <a:pt x="476313" y="0"/>
                  </a:moveTo>
                  <a:lnTo>
                    <a:pt x="427608" y="2286"/>
                  </a:lnTo>
                  <a:lnTo>
                    <a:pt x="380310" y="8996"/>
                  </a:lnTo>
                  <a:lnTo>
                    <a:pt x="334660" y="19907"/>
                  </a:lnTo>
                  <a:lnTo>
                    <a:pt x="290897" y="34798"/>
                  </a:lnTo>
                  <a:lnTo>
                    <a:pt x="249260" y="53444"/>
                  </a:lnTo>
                  <a:lnTo>
                    <a:pt x="209988" y="75625"/>
                  </a:lnTo>
                  <a:lnTo>
                    <a:pt x="173320" y="101117"/>
                  </a:lnTo>
                  <a:lnTo>
                    <a:pt x="139497" y="129698"/>
                  </a:lnTo>
                  <a:lnTo>
                    <a:pt x="108756" y="161146"/>
                  </a:lnTo>
                  <a:lnTo>
                    <a:pt x="81338" y="195237"/>
                  </a:lnTo>
                  <a:lnTo>
                    <a:pt x="57482" y="231750"/>
                  </a:lnTo>
                  <a:lnTo>
                    <a:pt x="37426" y="270462"/>
                  </a:lnTo>
                  <a:lnTo>
                    <a:pt x="21411" y="311150"/>
                  </a:lnTo>
                  <a:lnTo>
                    <a:pt x="9675" y="353592"/>
                  </a:lnTo>
                  <a:lnTo>
                    <a:pt x="2458" y="397566"/>
                  </a:lnTo>
                  <a:lnTo>
                    <a:pt x="0" y="442849"/>
                  </a:lnTo>
                  <a:lnTo>
                    <a:pt x="2458" y="488133"/>
                  </a:lnTo>
                  <a:lnTo>
                    <a:pt x="9675" y="532110"/>
                  </a:lnTo>
                  <a:lnTo>
                    <a:pt x="21411" y="574559"/>
                  </a:lnTo>
                  <a:lnTo>
                    <a:pt x="37426" y="615255"/>
                  </a:lnTo>
                  <a:lnTo>
                    <a:pt x="57482" y="653976"/>
                  </a:lnTo>
                  <a:lnTo>
                    <a:pt x="81338" y="690500"/>
                  </a:lnTo>
                  <a:lnTo>
                    <a:pt x="108756" y="724603"/>
                  </a:lnTo>
                  <a:lnTo>
                    <a:pt x="139497" y="756062"/>
                  </a:lnTo>
                  <a:lnTo>
                    <a:pt x="173320" y="784655"/>
                  </a:lnTo>
                  <a:lnTo>
                    <a:pt x="209988" y="810159"/>
                  </a:lnTo>
                  <a:lnTo>
                    <a:pt x="249260" y="832350"/>
                  </a:lnTo>
                  <a:lnTo>
                    <a:pt x="290897" y="851007"/>
                  </a:lnTo>
                  <a:lnTo>
                    <a:pt x="334660" y="865905"/>
                  </a:lnTo>
                  <a:lnTo>
                    <a:pt x="380310" y="876823"/>
                  </a:lnTo>
                  <a:lnTo>
                    <a:pt x="427608" y="883537"/>
                  </a:lnTo>
                  <a:lnTo>
                    <a:pt x="476313" y="885825"/>
                  </a:lnTo>
                  <a:lnTo>
                    <a:pt x="525005" y="883537"/>
                  </a:lnTo>
                  <a:lnTo>
                    <a:pt x="572292" y="876823"/>
                  </a:lnTo>
                  <a:lnTo>
                    <a:pt x="617932" y="865905"/>
                  </a:lnTo>
                  <a:lnTo>
                    <a:pt x="661687" y="851007"/>
                  </a:lnTo>
                  <a:lnTo>
                    <a:pt x="703318" y="832350"/>
                  </a:lnTo>
                  <a:lnTo>
                    <a:pt x="742585" y="810159"/>
                  </a:lnTo>
                  <a:lnTo>
                    <a:pt x="779249" y="784655"/>
                  </a:lnTo>
                  <a:lnTo>
                    <a:pt x="813069" y="756062"/>
                  </a:lnTo>
                  <a:lnTo>
                    <a:pt x="843808" y="724603"/>
                  </a:lnTo>
                  <a:lnTo>
                    <a:pt x="871225" y="690500"/>
                  </a:lnTo>
                  <a:lnTo>
                    <a:pt x="895080" y="653976"/>
                  </a:lnTo>
                  <a:lnTo>
                    <a:pt x="915136" y="615255"/>
                  </a:lnTo>
                  <a:lnTo>
                    <a:pt x="931151" y="574559"/>
                  </a:lnTo>
                  <a:lnTo>
                    <a:pt x="942887" y="532110"/>
                  </a:lnTo>
                  <a:lnTo>
                    <a:pt x="950104" y="488133"/>
                  </a:lnTo>
                  <a:lnTo>
                    <a:pt x="952563" y="442849"/>
                  </a:lnTo>
                  <a:lnTo>
                    <a:pt x="950104" y="397566"/>
                  </a:lnTo>
                  <a:lnTo>
                    <a:pt x="942887" y="353592"/>
                  </a:lnTo>
                  <a:lnTo>
                    <a:pt x="931151" y="311150"/>
                  </a:lnTo>
                  <a:lnTo>
                    <a:pt x="915136" y="270462"/>
                  </a:lnTo>
                  <a:lnTo>
                    <a:pt x="895080" y="231750"/>
                  </a:lnTo>
                  <a:lnTo>
                    <a:pt x="871225" y="195237"/>
                  </a:lnTo>
                  <a:lnTo>
                    <a:pt x="843808" y="161146"/>
                  </a:lnTo>
                  <a:lnTo>
                    <a:pt x="813069" y="129698"/>
                  </a:lnTo>
                  <a:lnTo>
                    <a:pt x="779249" y="101117"/>
                  </a:lnTo>
                  <a:lnTo>
                    <a:pt x="742585" y="75625"/>
                  </a:lnTo>
                  <a:lnTo>
                    <a:pt x="703318" y="53444"/>
                  </a:lnTo>
                  <a:lnTo>
                    <a:pt x="661687" y="34798"/>
                  </a:lnTo>
                  <a:lnTo>
                    <a:pt x="617932" y="19907"/>
                  </a:lnTo>
                  <a:lnTo>
                    <a:pt x="572292" y="8996"/>
                  </a:lnTo>
                  <a:lnTo>
                    <a:pt x="525005" y="2286"/>
                  </a:lnTo>
                  <a:lnTo>
                    <a:pt x="476313" y="0"/>
                  </a:lnTo>
                  <a:close/>
                </a:path>
              </a:pathLst>
            </a:custGeom>
            <a:solidFill>
              <a:srgbClr val="00AF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66787" y="2100325"/>
              <a:ext cx="953135" cy="885825"/>
            </a:xfrm>
            <a:custGeom>
              <a:avLst/>
              <a:gdLst/>
              <a:ahLst/>
              <a:cxnLst/>
              <a:rect l="l" t="t" r="r" b="b"/>
              <a:pathLst>
                <a:path w="953135" h="885825">
                  <a:moveTo>
                    <a:pt x="0" y="442849"/>
                  </a:moveTo>
                  <a:lnTo>
                    <a:pt x="2458" y="397566"/>
                  </a:lnTo>
                  <a:lnTo>
                    <a:pt x="9675" y="353592"/>
                  </a:lnTo>
                  <a:lnTo>
                    <a:pt x="21411" y="311150"/>
                  </a:lnTo>
                  <a:lnTo>
                    <a:pt x="37426" y="270462"/>
                  </a:lnTo>
                  <a:lnTo>
                    <a:pt x="57482" y="231750"/>
                  </a:lnTo>
                  <a:lnTo>
                    <a:pt x="81338" y="195237"/>
                  </a:lnTo>
                  <a:lnTo>
                    <a:pt x="108756" y="161146"/>
                  </a:lnTo>
                  <a:lnTo>
                    <a:pt x="139497" y="129698"/>
                  </a:lnTo>
                  <a:lnTo>
                    <a:pt x="173320" y="101117"/>
                  </a:lnTo>
                  <a:lnTo>
                    <a:pt x="209988" y="75625"/>
                  </a:lnTo>
                  <a:lnTo>
                    <a:pt x="249260" y="53444"/>
                  </a:lnTo>
                  <a:lnTo>
                    <a:pt x="290897" y="34798"/>
                  </a:lnTo>
                  <a:lnTo>
                    <a:pt x="334660" y="19907"/>
                  </a:lnTo>
                  <a:lnTo>
                    <a:pt x="380310" y="8996"/>
                  </a:lnTo>
                  <a:lnTo>
                    <a:pt x="427608" y="2286"/>
                  </a:lnTo>
                  <a:lnTo>
                    <a:pt x="476313" y="0"/>
                  </a:lnTo>
                  <a:lnTo>
                    <a:pt x="525005" y="2286"/>
                  </a:lnTo>
                  <a:lnTo>
                    <a:pt x="572292" y="8996"/>
                  </a:lnTo>
                  <a:lnTo>
                    <a:pt x="617932" y="19907"/>
                  </a:lnTo>
                  <a:lnTo>
                    <a:pt x="661687" y="34798"/>
                  </a:lnTo>
                  <a:lnTo>
                    <a:pt x="703318" y="53444"/>
                  </a:lnTo>
                  <a:lnTo>
                    <a:pt x="742585" y="75625"/>
                  </a:lnTo>
                  <a:lnTo>
                    <a:pt x="779249" y="101117"/>
                  </a:lnTo>
                  <a:lnTo>
                    <a:pt x="813069" y="129698"/>
                  </a:lnTo>
                  <a:lnTo>
                    <a:pt x="843808" y="161146"/>
                  </a:lnTo>
                  <a:lnTo>
                    <a:pt x="871225" y="195237"/>
                  </a:lnTo>
                  <a:lnTo>
                    <a:pt x="895080" y="231750"/>
                  </a:lnTo>
                  <a:lnTo>
                    <a:pt x="915136" y="270462"/>
                  </a:lnTo>
                  <a:lnTo>
                    <a:pt x="931151" y="311150"/>
                  </a:lnTo>
                  <a:lnTo>
                    <a:pt x="942887" y="353592"/>
                  </a:lnTo>
                  <a:lnTo>
                    <a:pt x="950104" y="397566"/>
                  </a:lnTo>
                  <a:lnTo>
                    <a:pt x="952563" y="442849"/>
                  </a:lnTo>
                  <a:lnTo>
                    <a:pt x="950104" y="488133"/>
                  </a:lnTo>
                  <a:lnTo>
                    <a:pt x="942887" y="532110"/>
                  </a:lnTo>
                  <a:lnTo>
                    <a:pt x="931151" y="574559"/>
                  </a:lnTo>
                  <a:lnTo>
                    <a:pt x="915136" y="615255"/>
                  </a:lnTo>
                  <a:lnTo>
                    <a:pt x="895080" y="653976"/>
                  </a:lnTo>
                  <a:lnTo>
                    <a:pt x="871225" y="690500"/>
                  </a:lnTo>
                  <a:lnTo>
                    <a:pt x="843808" y="724603"/>
                  </a:lnTo>
                  <a:lnTo>
                    <a:pt x="813069" y="756062"/>
                  </a:lnTo>
                  <a:lnTo>
                    <a:pt x="779249" y="784655"/>
                  </a:lnTo>
                  <a:lnTo>
                    <a:pt x="742585" y="810159"/>
                  </a:lnTo>
                  <a:lnTo>
                    <a:pt x="703318" y="832350"/>
                  </a:lnTo>
                  <a:lnTo>
                    <a:pt x="661687" y="851007"/>
                  </a:lnTo>
                  <a:lnTo>
                    <a:pt x="617932" y="865905"/>
                  </a:lnTo>
                  <a:lnTo>
                    <a:pt x="572292" y="876823"/>
                  </a:lnTo>
                  <a:lnTo>
                    <a:pt x="525005" y="883537"/>
                  </a:lnTo>
                  <a:lnTo>
                    <a:pt x="476313" y="885825"/>
                  </a:lnTo>
                  <a:lnTo>
                    <a:pt x="427608" y="883537"/>
                  </a:lnTo>
                  <a:lnTo>
                    <a:pt x="380310" y="876823"/>
                  </a:lnTo>
                  <a:lnTo>
                    <a:pt x="334660" y="865905"/>
                  </a:lnTo>
                  <a:lnTo>
                    <a:pt x="290897" y="851007"/>
                  </a:lnTo>
                  <a:lnTo>
                    <a:pt x="249260" y="832350"/>
                  </a:lnTo>
                  <a:lnTo>
                    <a:pt x="209988" y="810159"/>
                  </a:lnTo>
                  <a:lnTo>
                    <a:pt x="173320" y="784655"/>
                  </a:lnTo>
                  <a:lnTo>
                    <a:pt x="139497" y="756062"/>
                  </a:lnTo>
                  <a:lnTo>
                    <a:pt x="108756" y="724603"/>
                  </a:lnTo>
                  <a:lnTo>
                    <a:pt x="81338" y="690500"/>
                  </a:lnTo>
                  <a:lnTo>
                    <a:pt x="57482" y="653976"/>
                  </a:lnTo>
                  <a:lnTo>
                    <a:pt x="37426" y="615255"/>
                  </a:lnTo>
                  <a:lnTo>
                    <a:pt x="21411" y="574559"/>
                  </a:lnTo>
                  <a:lnTo>
                    <a:pt x="9675" y="532110"/>
                  </a:lnTo>
                  <a:lnTo>
                    <a:pt x="2458" y="488133"/>
                  </a:lnTo>
                  <a:lnTo>
                    <a:pt x="0" y="4428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4101" y="2093975"/>
              <a:ext cx="2193925" cy="19081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757426" y="3319525"/>
              <a:ext cx="609600" cy="638175"/>
            </a:xfrm>
            <a:custGeom>
              <a:avLst/>
              <a:gdLst/>
              <a:ahLst/>
              <a:cxnLst/>
              <a:rect l="l" t="t" r="r" b="b"/>
              <a:pathLst>
                <a:path w="609600" h="638175">
                  <a:moveTo>
                    <a:pt x="304800" y="0"/>
                  </a:moveTo>
                  <a:lnTo>
                    <a:pt x="259744" y="3457"/>
                  </a:lnTo>
                  <a:lnTo>
                    <a:pt x="216745" y="13500"/>
                  </a:lnTo>
                  <a:lnTo>
                    <a:pt x="176275" y="29637"/>
                  </a:lnTo>
                  <a:lnTo>
                    <a:pt x="138804" y="51375"/>
                  </a:lnTo>
                  <a:lnTo>
                    <a:pt x="104802" y="78222"/>
                  </a:lnTo>
                  <a:lnTo>
                    <a:pt x="74740" y="109686"/>
                  </a:lnTo>
                  <a:lnTo>
                    <a:pt x="49088" y="145275"/>
                  </a:lnTo>
                  <a:lnTo>
                    <a:pt x="28318" y="184495"/>
                  </a:lnTo>
                  <a:lnTo>
                    <a:pt x="12899" y="226855"/>
                  </a:lnTo>
                  <a:lnTo>
                    <a:pt x="3303" y="271862"/>
                  </a:lnTo>
                  <a:lnTo>
                    <a:pt x="0" y="319024"/>
                  </a:lnTo>
                  <a:lnTo>
                    <a:pt x="3303" y="366188"/>
                  </a:lnTo>
                  <a:lnTo>
                    <a:pt x="12899" y="411204"/>
                  </a:lnTo>
                  <a:lnTo>
                    <a:pt x="28318" y="453575"/>
                  </a:lnTo>
                  <a:lnTo>
                    <a:pt x="49088" y="492811"/>
                  </a:lnTo>
                  <a:lnTo>
                    <a:pt x="74740" y="528416"/>
                  </a:lnTo>
                  <a:lnTo>
                    <a:pt x="104802" y="559897"/>
                  </a:lnTo>
                  <a:lnTo>
                    <a:pt x="138804" y="586761"/>
                  </a:lnTo>
                  <a:lnTo>
                    <a:pt x="176275" y="608514"/>
                  </a:lnTo>
                  <a:lnTo>
                    <a:pt x="216745" y="624663"/>
                  </a:lnTo>
                  <a:lnTo>
                    <a:pt x="259744" y="634714"/>
                  </a:lnTo>
                  <a:lnTo>
                    <a:pt x="304800" y="638175"/>
                  </a:lnTo>
                  <a:lnTo>
                    <a:pt x="349827" y="634714"/>
                  </a:lnTo>
                  <a:lnTo>
                    <a:pt x="392807" y="624663"/>
                  </a:lnTo>
                  <a:lnTo>
                    <a:pt x="433269" y="608514"/>
                  </a:lnTo>
                  <a:lnTo>
                    <a:pt x="470739" y="586761"/>
                  </a:lnTo>
                  <a:lnTo>
                    <a:pt x="504746" y="559897"/>
                  </a:lnTo>
                  <a:lnTo>
                    <a:pt x="534816" y="528416"/>
                  </a:lnTo>
                  <a:lnTo>
                    <a:pt x="560479" y="492811"/>
                  </a:lnTo>
                  <a:lnTo>
                    <a:pt x="581261" y="453575"/>
                  </a:lnTo>
                  <a:lnTo>
                    <a:pt x="596690" y="411204"/>
                  </a:lnTo>
                  <a:lnTo>
                    <a:pt x="606293" y="366188"/>
                  </a:lnTo>
                  <a:lnTo>
                    <a:pt x="609600" y="319024"/>
                  </a:lnTo>
                  <a:lnTo>
                    <a:pt x="606293" y="271862"/>
                  </a:lnTo>
                  <a:lnTo>
                    <a:pt x="596690" y="226855"/>
                  </a:lnTo>
                  <a:lnTo>
                    <a:pt x="581261" y="184495"/>
                  </a:lnTo>
                  <a:lnTo>
                    <a:pt x="560479" y="145275"/>
                  </a:lnTo>
                  <a:lnTo>
                    <a:pt x="534816" y="109686"/>
                  </a:lnTo>
                  <a:lnTo>
                    <a:pt x="504746" y="78222"/>
                  </a:lnTo>
                  <a:lnTo>
                    <a:pt x="470739" y="51375"/>
                  </a:lnTo>
                  <a:lnTo>
                    <a:pt x="433269" y="29637"/>
                  </a:lnTo>
                  <a:lnTo>
                    <a:pt x="392807" y="13500"/>
                  </a:lnTo>
                  <a:lnTo>
                    <a:pt x="349827" y="3457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757426" y="3319525"/>
              <a:ext cx="609600" cy="638175"/>
            </a:xfrm>
            <a:custGeom>
              <a:avLst/>
              <a:gdLst/>
              <a:ahLst/>
              <a:cxnLst/>
              <a:rect l="l" t="t" r="r" b="b"/>
              <a:pathLst>
                <a:path w="609600" h="638175">
                  <a:moveTo>
                    <a:pt x="0" y="319024"/>
                  </a:moveTo>
                  <a:lnTo>
                    <a:pt x="3303" y="271862"/>
                  </a:lnTo>
                  <a:lnTo>
                    <a:pt x="12899" y="226855"/>
                  </a:lnTo>
                  <a:lnTo>
                    <a:pt x="28318" y="184495"/>
                  </a:lnTo>
                  <a:lnTo>
                    <a:pt x="49088" y="145275"/>
                  </a:lnTo>
                  <a:lnTo>
                    <a:pt x="74740" y="109686"/>
                  </a:lnTo>
                  <a:lnTo>
                    <a:pt x="104802" y="78222"/>
                  </a:lnTo>
                  <a:lnTo>
                    <a:pt x="138804" y="51375"/>
                  </a:lnTo>
                  <a:lnTo>
                    <a:pt x="176275" y="29637"/>
                  </a:lnTo>
                  <a:lnTo>
                    <a:pt x="216745" y="13500"/>
                  </a:lnTo>
                  <a:lnTo>
                    <a:pt x="259744" y="3457"/>
                  </a:lnTo>
                  <a:lnTo>
                    <a:pt x="304800" y="0"/>
                  </a:lnTo>
                  <a:lnTo>
                    <a:pt x="349827" y="3457"/>
                  </a:lnTo>
                  <a:lnTo>
                    <a:pt x="392807" y="13500"/>
                  </a:lnTo>
                  <a:lnTo>
                    <a:pt x="433269" y="29637"/>
                  </a:lnTo>
                  <a:lnTo>
                    <a:pt x="470739" y="51375"/>
                  </a:lnTo>
                  <a:lnTo>
                    <a:pt x="504746" y="78222"/>
                  </a:lnTo>
                  <a:lnTo>
                    <a:pt x="534816" y="109686"/>
                  </a:lnTo>
                  <a:lnTo>
                    <a:pt x="560479" y="145275"/>
                  </a:lnTo>
                  <a:lnTo>
                    <a:pt x="581261" y="184495"/>
                  </a:lnTo>
                  <a:lnTo>
                    <a:pt x="596690" y="226855"/>
                  </a:lnTo>
                  <a:lnTo>
                    <a:pt x="606293" y="271862"/>
                  </a:lnTo>
                  <a:lnTo>
                    <a:pt x="609600" y="319024"/>
                  </a:lnTo>
                  <a:lnTo>
                    <a:pt x="606293" y="366188"/>
                  </a:lnTo>
                  <a:lnTo>
                    <a:pt x="596690" y="411204"/>
                  </a:lnTo>
                  <a:lnTo>
                    <a:pt x="581261" y="453575"/>
                  </a:lnTo>
                  <a:lnTo>
                    <a:pt x="560479" y="492811"/>
                  </a:lnTo>
                  <a:lnTo>
                    <a:pt x="534816" y="528416"/>
                  </a:lnTo>
                  <a:lnTo>
                    <a:pt x="504746" y="559897"/>
                  </a:lnTo>
                  <a:lnTo>
                    <a:pt x="470739" y="586761"/>
                  </a:lnTo>
                  <a:lnTo>
                    <a:pt x="433269" y="608514"/>
                  </a:lnTo>
                  <a:lnTo>
                    <a:pt x="392807" y="624663"/>
                  </a:lnTo>
                  <a:lnTo>
                    <a:pt x="349827" y="634714"/>
                  </a:lnTo>
                  <a:lnTo>
                    <a:pt x="304800" y="638175"/>
                  </a:lnTo>
                  <a:lnTo>
                    <a:pt x="259744" y="634714"/>
                  </a:lnTo>
                  <a:lnTo>
                    <a:pt x="216745" y="624663"/>
                  </a:lnTo>
                  <a:lnTo>
                    <a:pt x="176275" y="608514"/>
                  </a:lnTo>
                  <a:lnTo>
                    <a:pt x="138804" y="586761"/>
                  </a:lnTo>
                  <a:lnTo>
                    <a:pt x="104802" y="559897"/>
                  </a:lnTo>
                  <a:lnTo>
                    <a:pt x="74740" y="528416"/>
                  </a:lnTo>
                  <a:lnTo>
                    <a:pt x="49088" y="492811"/>
                  </a:lnTo>
                  <a:lnTo>
                    <a:pt x="28318" y="453575"/>
                  </a:lnTo>
                  <a:lnTo>
                    <a:pt x="12899" y="411204"/>
                  </a:lnTo>
                  <a:lnTo>
                    <a:pt x="3303" y="366188"/>
                  </a:lnTo>
                  <a:lnTo>
                    <a:pt x="0" y="3190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4812" y="3224275"/>
              <a:ext cx="619125" cy="647700"/>
            </a:xfrm>
            <a:custGeom>
              <a:avLst/>
              <a:gdLst/>
              <a:ahLst/>
              <a:cxnLst/>
              <a:rect l="l" t="t" r="r" b="b"/>
              <a:pathLst>
                <a:path w="619125" h="647700">
                  <a:moveTo>
                    <a:pt x="309562" y="0"/>
                  </a:moveTo>
                  <a:lnTo>
                    <a:pt x="263817" y="3509"/>
                  </a:lnTo>
                  <a:lnTo>
                    <a:pt x="220156" y="13704"/>
                  </a:lnTo>
                  <a:lnTo>
                    <a:pt x="179057" y="30085"/>
                  </a:lnTo>
                  <a:lnTo>
                    <a:pt x="141001" y="52152"/>
                  </a:lnTo>
                  <a:lnTo>
                    <a:pt x="106465" y="79406"/>
                  </a:lnTo>
                  <a:lnTo>
                    <a:pt x="75929" y="111345"/>
                  </a:lnTo>
                  <a:lnTo>
                    <a:pt x="49871" y="147472"/>
                  </a:lnTo>
                  <a:lnTo>
                    <a:pt x="28771" y="187285"/>
                  </a:lnTo>
                  <a:lnTo>
                    <a:pt x="13106" y="230286"/>
                  </a:lnTo>
                  <a:lnTo>
                    <a:pt x="3356" y="275974"/>
                  </a:lnTo>
                  <a:lnTo>
                    <a:pt x="0" y="323850"/>
                  </a:lnTo>
                  <a:lnTo>
                    <a:pt x="3356" y="371696"/>
                  </a:lnTo>
                  <a:lnTo>
                    <a:pt x="13106" y="417367"/>
                  </a:lnTo>
                  <a:lnTo>
                    <a:pt x="28771" y="460359"/>
                  </a:lnTo>
                  <a:lnTo>
                    <a:pt x="49871" y="500171"/>
                  </a:lnTo>
                  <a:lnTo>
                    <a:pt x="75929" y="536302"/>
                  </a:lnTo>
                  <a:lnTo>
                    <a:pt x="106465" y="568251"/>
                  </a:lnTo>
                  <a:lnTo>
                    <a:pt x="141001" y="595515"/>
                  </a:lnTo>
                  <a:lnTo>
                    <a:pt x="179057" y="617593"/>
                  </a:lnTo>
                  <a:lnTo>
                    <a:pt x="220156" y="633985"/>
                  </a:lnTo>
                  <a:lnTo>
                    <a:pt x="263817" y="644187"/>
                  </a:lnTo>
                  <a:lnTo>
                    <a:pt x="309562" y="647700"/>
                  </a:lnTo>
                  <a:lnTo>
                    <a:pt x="355307" y="644187"/>
                  </a:lnTo>
                  <a:lnTo>
                    <a:pt x="398968" y="633985"/>
                  </a:lnTo>
                  <a:lnTo>
                    <a:pt x="440067" y="617593"/>
                  </a:lnTo>
                  <a:lnTo>
                    <a:pt x="478123" y="595515"/>
                  </a:lnTo>
                  <a:lnTo>
                    <a:pt x="512659" y="568251"/>
                  </a:lnTo>
                  <a:lnTo>
                    <a:pt x="543195" y="536302"/>
                  </a:lnTo>
                  <a:lnTo>
                    <a:pt x="569253" y="500171"/>
                  </a:lnTo>
                  <a:lnTo>
                    <a:pt x="590353" y="460359"/>
                  </a:lnTo>
                  <a:lnTo>
                    <a:pt x="606018" y="417367"/>
                  </a:lnTo>
                  <a:lnTo>
                    <a:pt x="615768" y="371696"/>
                  </a:lnTo>
                  <a:lnTo>
                    <a:pt x="619125" y="323850"/>
                  </a:lnTo>
                  <a:lnTo>
                    <a:pt x="615768" y="275974"/>
                  </a:lnTo>
                  <a:lnTo>
                    <a:pt x="606018" y="230286"/>
                  </a:lnTo>
                  <a:lnTo>
                    <a:pt x="590353" y="187285"/>
                  </a:lnTo>
                  <a:lnTo>
                    <a:pt x="569253" y="147472"/>
                  </a:lnTo>
                  <a:lnTo>
                    <a:pt x="543195" y="111345"/>
                  </a:lnTo>
                  <a:lnTo>
                    <a:pt x="512659" y="79406"/>
                  </a:lnTo>
                  <a:lnTo>
                    <a:pt x="478123" y="52152"/>
                  </a:lnTo>
                  <a:lnTo>
                    <a:pt x="440067" y="30085"/>
                  </a:lnTo>
                  <a:lnTo>
                    <a:pt x="398968" y="13704"/>
                  </a:lnTo>
                  <a:lnTo>
                    <a:pt x="355307" y="3509"/>
                  </a:lnTo>
                  <a:lnTo>
                    <a:pt x="30956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4812" y="3224275"/>
              <a:ext cx="619125" cy="647700"/>
            </a:xfrm>
            <a:custGeom>
              <a:avLst/>
              <a:gdLst/>
              <a:ahLst/>
              <a:cxnLst/>
              <a:rect l="l" t="t" r="r" b="b"/>
              <a:pathLst>
                <a:path w="619125" h="647700">
                  <a:moveTo>
                    <a:pt x="0" y="323850"/>
                  </a:moveTo>
                  <a:lnTo>
                    <a:pt x="3356" y="275974"/>
                  </a:lnTo>
                  <a:lnTo>
                    <a:pt x="13106" y="230286"/>
                  </a:lnTo>
                  <a:lnTo>
                    <a:pt x="28771" y="187285"/>
                  </a:lnTo>
                  <a:lnTo>
                    <a:pt x="49871" y="147472"/>
                  </a:lnTo>
                  <a:lnTo>
                    <a:pt x="75929" y="111345"/>
                  </a:lnTo>
                  <a:lnTo>
                    <a:pt x="106465" y="79406"/>
                  </a:lnTo>
                  <a:lnTo>
                    <a:pt x="141001" y="52152"/>
                  </a:lnTo>
                  <a:lnTo>
                    <a:pt x="179057" y="30085"/>
                  </a:lnTo>
                  <a:lnTo>
                    <a:pt x="220156" y="13704"/>
                  </a:lnTo>
                  <a:lnTo>
                    <a:pt x="263817" y="3509"/>
                  </a:lnTo>
                  <a:lnTo>
                    <a:pt x="309562" y="0"/>
                  </a:lnTo>
                  <a:lnTo>
                    <a:pt x="355307" y="3509"/>
                  </a:lnTo>
                  <a:lnTo>
                    <a:pt x="398968" y="13704"/>
                  </a:lnTo>
                  <a:lnTo>
                    <a:pt x="440067" y="30085"/>
                  </a:lnTo>
                  <a:lnTo>
                    <a:pt x="478123" y="52152"/>
                  </a:lnTo>
                  <a:lnTo>
                    <a:pt x="512659" y="79406"/>
                  </a:lnTo>
                  <a:lnTo>
                    <a:pt x="543195" y="111345"/>
                  </a:lnTo>
                  <a:lnTo>
                    <a:pt x="569253" y="147472"/>
                  </a:lnTo>
                  <a:lnTo>
                    <a:pt x="590353" y="187285"/>
                  </a:lnTo>
                  <a:lnTo>
                    <a:pt x="606018" y="230286"/>
                  </a:lnTo>
                  <a:lnTo>
                    <a:pt x="615768" y="275974"/>
                  </a:lnTo>
                  <a:lnTo>
                    <a:pt x="619125" y="323850"/>
                  </a:lnTo>
                  <a:lnTo>
                    <a:pt x="615768" y="371696"/>
                  </a:lnTo>
                  <a:lnTo>
                    <a:pt x="606018" y="417367"/>
                  </a:lnTo>
                  <a:lnTo>
                    <a:pt x="590353" y="460359"/>
                  </a:lnTo>
                  <a:lnTo>
                    <a:pt x="569253" y="500171"/>
                  </a:lnTo>
                  <a:lnTo>
                    <a:pt x="543195" y="536302"/>
                  </a:lnTo>
                  <a:lnTo>
                    <a:pt x="512659" y="568251"/>
                  </a:lnTo>
                  <a:lnTo>
                    <a:pt x="478123" y="595515"/>
                  </a:lnTo>
                  <a:lnTo>
                    <a:pt x="440067" y="617593"/>
                  </a:lnTo>
                  <a:lnTo>
                    <a:pt x="398968" y="633985"/>
                  </a:lnTo>
                  <a:lnTo>
                    <a:pt x="355307" y="644187"/>
                  </a:lnTo>
                  <a:lnTo>
                    <a:pt x="309562" y="647700"/>
                  </a:lnTo>
                  <a:lnTo>
                    <a:pt x="263817" y="644187"/>
                  </a:lnTo>
                  <a:lnTo>
                    <a:pt x="220156" y="633985"/>
                  </a:lnTo>
                  <a:lnTo>
                    <a:pt x="179057" y="617593"/>
                  </a:lnTo>
                  <a:lnTo>
                    <a:pt x="141001" y="595515"/>
                  </a:lnTo>
                  <a:lnTo>
                    <a:pt x="106465" y="568251"/>
                  </a:lnTo>
                  <a:lnTo>
                    <a:pt x="75929" y="536302"/>
                  </a:lnTo>
                  <a:lnTo>
                    <a:pt x="49871" y="500171"/>
                  </a:lnTo>
                  <a:lnTo>
                    <a:pt x="28771" y="460359"/>
                  </a:lnTo>
                  <a:lnTo>
                    <a:pt x="13106" y="417367"/>
                  </a:lnTo>
                  <a:lnTo>
                    <a:pt x="3356" y="371696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78204" y="2395727"/>
              <a:ext cx="168275" cy="291465"/>
            </a:xfrm>
            <a:custGeom>
              <a:avLst/>
              <a:gdLst/>
              <a:ahLst/>
              <a:cxnLst/>
              <a:rect l="l" t="t" r="r" b="b"/>
              <a:pathLst>
                <a:path w="168275" h="291464">
                  <a:moveTo>
                    <a:pt x="93472" y="0"/>
                  </a:moveTo>
                  <a:lnTo>
                    <a:pt x="89916" y="0"/>
                  </a:lnTo>
                  <a:lnTo>
                    <a:pt x="87249" y="0"/>
                  </a:lnTo>
                  <a:lnTo>
                    <a:pt x="84963" y="127"/>
                  </a:lnTo>
                  <a:lnTo>
                    <a:pt x="83185" y="127"/>
                  </a:lnTo>
                  <a:lnTo>
                    <a:pt x="79883" y="381"/>
                  </a:lnTo>
                  <a:lnTo>
                    <a:pt x="78486" y="762"/>
                  </a:lnTo>
                  <a:lnTo>
                    <a:pt x="77216" y="1016"/>
                  </a:lnTo>
                  <a:lnTo>
                    <a:pt x="76073" y="1270"/>
                  </a:lnTo>
                  <a:lnTo>
                    <a:pt x="75184" y="1651"/>
                  </a:lnTo>
                  <a:lnTo>
                    <a:pt x="74295" y="1905"/>
                  </a:lnTo>
                  <a:lnTo>
                    <a:pt x="5080" y="46228"/>
                  </a:lnTo>
                  <a:lnTo>
                    <a:pt x="0" y="57404"/>
                  </a:lnTo>
                  <a:lnTo>
                    <a:pt x="0" y="65532"/>
                  </a:lnTo>
                  <a:lnTo>
                    <a:pt x="5080" y="76708"/>
                  </a:lnTo>
                  <a:lnTo>
                    <a:pt x="6731" y="76454"/>
                  </a:lnTo>
                  <a:lnTo>
                    <a:pt x="8509" y="76073"/>
                  </a:lnTo>
                  <a:lnTo>
                    <a:pt x="10795" y="75184"/>
                  </a:lnTo>
                  <a:lnTo>
                    <a:pt x="13589" y="73660"/>
                  </a:lnTo>
                  <a:lnTo>
                    <a:pt x="69342" y="40513"/>
                  </a:lnTo>
                  <a:lnTo>
                    <a:pt x="69342" y="260096"/>
                  </a:lnTo>
                  <a:lnTo>
                    <a:pt x="7874" y="260096"/>
                  </a:lnTo>
                  <a:lnTo>
                    <a:pt x="6858" y="260477"/>
                  </a:lnTo>
                  <a:lnTo>
                    <a:pt x="1778" y="268859"/>
                  </a:lnTo>
                  <a:lnTo>
                    <a:pt x="1270" y="270764"/>
                  </a:lnTo>
                  <a:lnTo>
                    <a:pt x="1016" y="273050"/>
                  </a:lnTo>
                  <a:lnTo>
                    <a:pt x="1016" y="278638"/>
                  </a:lnTo>
                  <a:lnTo>
                    <a:pt x="1270" y="280924"/>
                  </a:lnTo>
                  <a:lnTo>
                    <a:pt x="1778" y="282956"/>
                  </a:lnTo>
                  <a:lnTo>
                    <a:pt x="2159" y="284861"/>
                  </a:lnTo>
                  <a:lnTo>
                    <a:pt x="2794" y="286385"/>
                  </a:lnTo>
                  <a:lnTo>
                    <a:pt x="3683" y="287528"/>
                  </a:lnTo>
                  <a:lnTo>
                    <a:pt x="4445" y="288798"/>
                  </a:lnTo>
                  <a:lnTo>
                    <a:pt x="5334" y="289687"/>
                  </a:lnTo>
                  <a:lnTo>
                    <a:pt x="7112" y="290703"/>
                  </a:lnTo>
                  <a:lnTo>
                    <a:pt x="8001" y="290957"/>
                  </a:lnTo>
                  <a:lnTo>
                    <a:pt x="161036" y="290957"/>
                  </a:lnTo>
                  <a:lnTo>
                    <a:pt x="165608" y="287528"/>
                  </a:lnTo>
                  <a:lnTo>
                    <a:pt x="166370" y="286385"/>
                  </a:lnTo>
                  <a:lnTo>
                    <a:pt x="166878" y="284861"/>
                  </a:lnTo>
                  <a:lnTo>
                    <a:pt x="167386" y="282956"/>
                  </a:lnTo>
                  <a:lnTo>
                    <a:pt x="167767" y="280924"/>
                  </a:lnTo>
                  <a:lnTo>
                    <a:pt x="168021" y="278638"/>
                  </a:lnTo>
                  <a:lnTo>
                    <a:pt x="168021" y="273050"/>
                  </a:lnTo>
                  <a:lnTo>
                    <a:pt x="163322" y="261112"/>
                  </a:lnTo>
                  <a:lnTo>
                    <a:pt x="162306" y="260477"/>
                  </a:lnTo>
                  <a:lnTo>
                    <a:pt x="161163" y="260096"/>
                  </a:lnTo>
                  <a:lnTo>
                    <a:pt x="107823" y="260096"/>
                  </a:lnTo>
                  <a:lnTo>
                    <a:pt x="107823" y="5461"/>
                  </a:lnTo>
                  <a:lnTo>
                    <a:pt x="107569" y="4572"/>
                  </a:lnTo>
                  <a:lnTo>
                    <a:pt x="107061" y="3683"/>
                  </a:lnTo>
                  <a:lnTo>
                    <a:pt x="106680" y="2921"/>
                  </a:lnTo>
                  <a:lnTo>
                    <a:pt x="105791" y="2286"/>
                  </a:lnTo>
                  <a:lnTo>
                    <a:pt x="104394" y="1778"/>
                  </a:lnTo>
                  <a:lnTo>
                    <a:pt x="103124" y="1143"/>
                  </a:lnTo>
                  <a:lnTo>
                    <a:pt x="101219" y="762"/>
                  </a:lnTo>
                  <a:lnTo>
                    <a:pt x="96520" y="254"/>
                  </a:lnTo>
                  <a:lnTo>
                    <a:pt x="93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78204" y="2395727"/>
              <a:ext cx="168275" cy="291465"/>
            </a:xfrm>
            <a:custGeom>
              <a:avLst/>
              <a:gdLst/>
              <a:ahLst/>
              <a:cxnLst/>
              <a:rect l="l" t="t" r="r" b="b"/>
              <a:pathLst>
                <a:path w="168275" h="291464">
                  <a:moveTo>
                    <a:pt x="89916" y="0"/>
                  </a:moveTo>
                  <a:lnTo>
                    <a:pt x="93472" y="0"/>
                  </a:lnTo>
                  <a:lnTo>
                    <a:pt x="96520" y="254"/>
                  </a:lnTo>
                  <a:lnTo>
                    <a:pt x="98806" y="508"/>
                  </a:lnTo>
                  <a:lnTo>
                    <a:pt x="101219" y="762"/>
                  </a:lnTo>
                  <a:lnTo>
                    <a:pt x="103124" y="1143"/>
                  </a:lnTo>
                  <a:lnTo>
                    <a:pt x="104394" y="1778"/>
                  </a:lnTo>
                  <a:lnTo>
                    <a:pt x="105791" y="2286"/>
                  </a:lnTo>
                  <a:lnTo>
                    <a:pt x="106680" y="2921"/>
                  </a:lnTo>
                  <a:lnTo>
                    <a:pt x="107061" y="3683"/>
                  </a:lnTo>
                  <a:lnTo>
                    <a:pt x="107569" y="4572"/>
                  </a:lnTo>
                  <a:lnTo>
                    <a:pt x="107823" y="5461"/>
                  </a:lnTo>
                  <a:lnTo>
                    <a:pt x="107823" y="6350"/>
                  </a:lnTo>
                  <a:lnTo>
                    <a:pt x="107823" y="260096"/>
                  </a:lnTo>
                  <a:lnTo>
                    <a:pt x="160020" y="260096"/>
                  </a:lnTo>
                  <a:lnTo>
                    <a:pt x="161163" y="260096"/>
                  </a:lnTo>
                  <a:lnTo>
                    <a:pt x="162306" y="260477"/>
                  </a:lnTo>
                  <a:lnTo>
                    <a:pt x="163322" y="261112"/>
                  </a:lnTo>
                  <a:lnTo>
                    <a:pt x="164465" y="261747"/>
                  </a:lnTo>
                  <a:lnTo>
                    <a:pt x="165227" y="262763"/>
                  </a:lnTo>
                  <a:lnTo>
                    <a:pt x="165989" y="264033"/>
                  </a:lnTo>
                  <a:lnTo>
                    <a:pt x="166624" y="265303"/>
                  </a:lnTo>
                  <a:lnTo>
                    <a:pt x="167132" y="266954"/>
                  </a:lnTo>
                  <a:lnTo>
                    <a:pt x="167513" y="268859"/>
                  </a:lnTo>
                  <a:lnTo>
                    <a:pt x="167894" y="270764"/>
                  </a:lnTo>
                  <a:lnTo>
                    <a:pt x="168021" y="273050"/>
                  </a:lnTo>
                  <a:lnTo>
                    <a:pt x="168021" y="275717"/>
                  </a:lnTo>
                  <a:lnTo>
                    <a:pt x="168021" y="278638"/>
                  </a:lnTo>
                  <a:lnTo>
                    <a:pt x="165608" y="287528"/>
                  </a:lnTo>
                  <a:lnTo>
                    <a:pt x="164846" y="288798"/>
                  </a:lnTo>
                  <a:lnTo>
                    <a:pt x="163957" y="289687"/>
                  </a:lnTo>
                  <a:lnTo>
                    <a:pt x="163068" y="290195"/>
                  </a:lnTo>
                  <a:lnTo>
                    <a:pt x="162052" y="290703"/>
                  </a:lnTo>
                  <a:lnTo>
                    <a:pt x="161036" y="290957"/>
                  </a:lnTo>
                  <a:lnTo>
                    <a:pt x="160020" y="290957"/>
                  </a:lnTo>
                  <a:lnTo>
                    <a:pt x="9144" y="290957"/>
                  </a:lnTo>
                  <a:lnTo>
                    <a:pt x="8001" y="290957"/>
                  </a:lnTo>
                  <a:lnTo>
                    <a:pt x="7112" y="290703"/>
                  </a:lnTo>
                  <a:lnTo>
                    <a:pt x="6223" y="290195"/>
                  </a:lnTo>
                  <a:lnTo>
                    <a:pt x="5334" y="289687"/>
                  </a:lnTo>
                  <a:lnTo>
                    <a:pt x="4445" y="288798"/>
                  </a:lnTo>
                  <a:lnTo>
                    <a:pt x="3683" y="287528"/>
                  </a:lnTo>
                  <a:lnTo>
                    <a:pt x="2794" y="286385"/>
                  </a:lnTo>
                  <a:lnTo>
                    <a:pt x="2159" y="284861"/>
                  </a:lnTo>
                  <a:lnTo>
                    <a:pt x="1778" y="282956"/>
                  </a:lnTo>
                  <a:lnTo>
                    <a:pt x="1270" y="280924"/>
                  </a:lnTo>
                  <a:lnTo>
                    <a:pt x="1016" y="278638"/>
                  </a:lnTo>
                  <a:lnTo>
                    <a:pt x="1016" y="275717"/>
                  </a:lnTo>
                  <a:lnTo>
                    <a:pt x="1016" y="273050"/>
                  </a:lnTo>
                  <a:lnTo>
                    <a:pt x="1270" y="270764"/>
                  </a:lnTo>
                  <a:lnTo>
                    <a:pt x="1778" y="268859"/>
                  </a:lnTo>
                  <a:lnTo>
                    <a:pt x="2159" y="266954"/>
                  </a:lnTo>
                  <a:lnTo>
                    <a:pt x="2794" y="265303"/>
                  </a:lnTo>
                  <a:lnTo>
                    <a:pt x="3429" y="264033"/>
                  </a:lnTo>
                  <a:lnTo>
                    <a:pt x="4064" y="262763"/>
                  </a:lnTo>
                  <a:lnTo>
                    <a:pt x="4953" y="261747"/>
                  </a:lnTo>
                  <a:lnTo>
                    <a:pt x="5842" y="261112"/>
                  </a:lnTo>
                  <a:lnTo>
                    <a:pt x="6858" y="260477"/>
                  </a:lnTo>
                  <a:lnTo>
                    <a:pt x="7874" y="260096"/>
                  </a:lnTo>
                  <a:lnTo>
                    <a:pt x="9144" y="260096"/>
                  </a:lnTo>
                  <a:lnTo>
                    <a:pt x="69342" y="260096"/>
                  </a:lnTo>
                  <a:lnTo>
                    <a:pt x="69342" y="40513"/>
                  </a:lnTo>
                  <a:lnTo>
                    <a:pt x="13589" y="73660"/>
                  </a:lnTo>
                  <a:lnTo>
                    <a:pt x="10795" y="75184"/>
                  </a:lnTo>
                  <a:lnTo>
                    <a:pt x="8509" y="76073"/>
                  </a:lnTo>
                  <a:lnTo>
                    <a:pt x="6731" y="76454"/>
                  </a:lnTo>
                  <a:lnTo>
                    <a:pt x="5080" y="76708"/>
                  </a:lnTo>
                  <a:lnTo>
                    <a:pt x="3683" y="76327"/>
                  </a:lnTo>
                  <a:lnTo>
                    <a:pt x="0" y="65532"/>
                  </a:lnTo>
                  <a:lnTo>
                    <a:pt x="0" y="62103"/>
                  </a:lnTo>
                  <a:lnTo>
                    <a:pt x="0" y="59563"/>
                  </a:lnTo>
                  <a:lnTo>
                    <a:pt x="0" y="57404"/>
                  </a:lnTo>
                  <a:lnTo>
                    <a:pt x="254" y="55626"/>
                  </a:lnTo>
                  <a:lnTo>
                    <a:pt x="508" y="53848"/>
                  </a:lnTo>
                  <a:lnTo>
                    <a:pt x="6477" y="45339"/>
                  </a:lnTo>
                  <a:lnTo>
                    <a:pt x="72898" y="2667"/>
                  </a:lnTo>
                  <a:lnTo>
                    <a:pt x="73533" y="2286"/>
                  </a:lnTo>
                  <a:lnTo>
                    <a:pt x="74295" y="1905"/>
                  </a:lnTo>
                  <a:lnTo>
                    <a:pt x="75184" y="1651"/>
                  </a:lnTo>
                  <a:lnTo>
                    <a:pt x="76073" y="1270"/>
                  </a:lnTo>
                  <a:lnTo>
                    <a:pt x="77216" y="1016"/>
                  </a:lnTo>
                  <a:lnTo>
                    <a:pt x="78486" y="762"/>
                  </a:lnTo>
                  <a:lnTo>
                    <a:pt x="79883" y="381"/>
                  </a:lnTo>
                  <a:lnTo>
                    <a:pt x="81407" y="254"/>
                  </a:lnTo>
                  <a:lnTo>
                    <a:pt x="83185" y="127"/>
                  </a:lnTo>
                  <a:lnTo>
                    <a:pt x="84963" y="127"/>
                  </a:lnTo>
                  <a:lnTo>
                    <a:pt x="87249" y="0"/>
                  </a:lnTo>
                  <a:lnTo>
                    <a:pt x="89916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4151" y="3354577"/>
              <a:ext cx="168275" cy="290830"/>
            </a:xfrm>
            <a:custGeom>
              <a:avLst/>
              <a:gdLst/>
              <a:ahLst/>
              <a:cxnLst/>
              <a:rect l="l" t="t" r="r" b="b"/>
              <a:pathLst>
                <a:path w="168275" h="290829">
                  <a:moveTo>
                    <a:pt x="93538" y="0"/>
                  </a:moveTo>
                  <a:lnTo>
                    <a:pt x="89971" y="0"/>
                  </a:lnTo>
                  <a:lnTo>
                    <a:pt x="83265" y="0"/>
                  </a:lnTo>
                  <a:lnTo>
                    <a:pt x="79926" y="254"/>
                  </a:lnTo>
                  <a:lnTo>
                    <a:pt x="78576" y="635"/>
                  </a:lnTo>
                  <a:lnTo>
                    <a:pt x="77241" y="889"/>
                  </a:lnTo>
                  <a:lnTo>
                    <a:pt x="76126" y="1270"/>
                  </a:lnTo>
                  <a:lnTo>
                    <a:pt x="74334" y="1778"/>
                  </a:lnTo>
                  <a:lnTo>
                    <a:pt x="73600" y="2159"/>
                  </a:lnTo>
                  <a:lnTo>
                    <a:pt x="73000" y="2667"/>
                  </a:lnTo>
                  <a:lnTo>
                    <a:pt x="6479" y="45212"/>
                  </a:lnTo>
                  <a:lnTo>
                    <a:pt x="0" y="59436"/>
                  </a:lnTo>
                  <a:lnTo>
                    <a:pt x="0" y="65405"/>
                  </a:lnTo>
                  <a:lnTo>
                    <a:pt x="5095" y="76581"/>
                  </a:lnTo>
                  <a:lnTo>
                    <a:pt x="6811" y="76327"/>
                  </a:lnTo>
                  <a:lnTo>
                    <a:pt x="8522" y="75946"/>
                  </a:lnTo>
                  <a:lnTo>
                    <a:pt x="10784" y="75057"/>
                  </a:lnTo>
                  <a:lnTo>
                    <a:pt x="13618" y="73660"/>
                  </a:lnTo>
                  <a:lnTo>
                    <a:pt x="69433" y="40386"/>
                  </a:lnTo>
                  <a:lnTo>
                    <a:pt x="69433" y="259969"/>
                  </a:lnTo>
                  <a:lnTo>
                    <a:pt x="7967" y="259969"/>
                  </a:lnTo>
                  <a:lnTo>
                    <a:pt x="6885" y="260350"/>
                  </a:lnTo>
                  <a:lnTo>
                    <a:pt x="1121" y="272923"/>
                  </a:lnTo>
                  <a:lnTo>
                    <a:pt x="1121" y="278511"/>
                  </a:lnTo>
                  <a:lnTo>
                    <a:pt x="8106" y="290830"/>
                  </a:lnTo>
                  <a:lnTo>
                    <a:pt x="161102" y="290830"/>
                  </a:lnTo>
                  <a:lnTo>
                    <a:pt x="168101" y="278511"/>
                  </a:lnTo>
                  <a:lnTo>
                    <a:pt x="168101" y="272923"/>
                  </a:lnTo>
                  <a:lnTo>
                    <a:pt x="161255" y="259969"/>
                  </a:lnTo>
                  <a:lnTo>
                    <a:pt x="107825" y="259969"/>
                  </a:lnTo>
                  <a:lnTo>
                    <a:pt x="107825" y="5334"/>
                  </a:lnTo>
                  <a:lnTo>
                    <a:pt x="107598" y="4445"/>
                  </a:lnTo>
                  <a:lnTo>
                    <a:pt x="107151" y="3683"/>
                  </a:lnTo>
                  <a:lnTo>
                    <a:pt x="106710" y="2794"/>
                  </a:lnTo>
                  <a:lnTo>
                    <a:pt x="105816" y="2159"/>
                  </a:lnTo>
                  <a:lnTo>
                    <a:pt x="103137" y="1143"/>
                  </a:lnTo>
                  <a:lnTo>
                    <a:pt x="101272" y="635"/>
                  </a:lnTo>
                  <a:lnTo>
                    <a:pt x="96509" y="127"/>
                  </a:lnTo>
                  <a:lnTo>
                    <a:pt x="93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74151" y="3354577"/>
              <a:ext cx="168275" cy="290830"/>
            </a:xfrm>
            <a:custGeom>
              <a:avLst/>
              <a:gdLst/>
              <a:ahLst/>
              <a:cxnLst/>
              <a:rect l="l" t="t" r="r" b="b"/>
              <a:pathLst>
                <a:path w="168275" h="290829">
                  <a:moveTo>
                    <a:pt x="89971" y="0"/>
                  </a:moveTo>
                  <a:lnTo>
                    <a:pt x="93538" y="0"/>
                  </a:lnTo>
                  <a:lnTo>
                    <a:pt x="96509" y="127"/>
                  </a:lnTo>
                  <a:lnTo>
                    <a:pt x="98896" y="381"/>
                  </a:lnTo>
                  <a:lnTo>
                    <a:pt x="101272" y="635"/>
                  </a:lnTo>
                  <a:lnTo>
                    <a:pt x="103137" y="1143"/>
                  </a:lnTo>
                  <a:lnTo>
                    <a:pt x="104472" y="1651"/>
                  </a:lnTo>
                  <a:lnTo>
                    <a:pt x="105816" y="2159"/>
                  </a:lnTo>
                  <a:lnTo>
                    <a:pt x="106710" y="2794"/>
                  </a:lnTo>
                  <a:lnTo>
                    <a:pt x="107151" y="3683"/>
                  </a:lnTo>
                  <a:lnTo>
                    <a:pt x="107598" y="4445"/>
                  </a:lnTo>
                  <a:lnTo>
                    <a:pt x="107825" y="5334"/>
                  </a:lnTo>
                  <a:lnTo>
                    <a:pt x="107825" y="6223"/>
                  </a:lnTo>
                  <a:lnTo>
                    <a:pt x="107825" y="259969"/>
                  </a:lnTo>
                  <a:lnTo>
                    <a:pt x="160059" y="259969"/>
                  </a:lnTo>
                  <a:lnTo>
                    <a:pt x="161255" y="259969"/>
                  </a:lnTo>
                  <a:lnTo>
                    <a:pt x="162372" y="260350"/>
                  </a:lnTo>
                  <a:lnTo>
                    <a:pt x="167540" y="268732"/>
                  </a:lnTo>
                  <a:lnTo>
                    <a:pt x="167907" y="270637"/>
                  </a:lnTo>
                  <a:lnTo>
                    <a:pt x="168101" y="272923"/>
                  </a:lnTo>
                  <a:lnTo>
                    <a:pt x="168101" y="275590"/>
                  </a:lnTo>
                  <a:lnTo>
                    <a:pt x="168101" y="278511"/>
                  </a:lnTo>
                  <a:lnTo>
                    <a:pt x="161102" y="290830"/>
                  </a:lnTo>
                  <a:lnTo>
                    <a:pt x="160059" y="290830"/>
                  </a:lnTo>
                  <a:lnTo>
                    <a:pt x="9147" y="290830"/>
                  </a:lnTo>
                  <a:lnTo>
                    <a:pt x="8106" y="290830"/>
                  </a:lnTo>
                  <a:lnTo>
                    <a:pt x="7138" y="290576"/>
                  </a:lnTo>
                  <a:lnTo>
                    <a:pt x="1121" y="278511"/>
                  </a:lnTo>
                  <a:lnTo>
                    <a:pt x="1121" y="275590"/>
                  </a:lnTo>
                  <a:lnTo>
                    <a:pt x="1121" y="272923"/>
                  </a:lnTo>
                  <a:lnTo>
                    <a:pt x="3458" y="263906"/>
                  </a:lnTo>
                  <a:lnTo>
                    <a:pt x="4127" y="262636"/>
                  </a:lnTo>
                  <a:lnTo>
                    <a:pt x="4941" y="261747"/>
                  </a:lnTo>
                  <a:lnTo>
                    <a:pt x="5918" y="260985"/>
                  </a:lnTo>
                  <a:lnTo>
                    <a:pt x="6885" y="260350"/>
                  </a:lnTo>
                  <a:lnTo>
                    <a:pt x="7967" y="259969"/>
                  </a:lnTo>
                  <a:lnTo>
                    <a:pt x="9147" y="259969"/>
                  </a:lnTo>
                  <a:lnTo>
                    <a:pt x="69433" y="259969"/>
                  </a:lnTo>
                  <a:lnTo>
                    <a:pt x="69433" y="40386"/>
                  </a:lnTo>
                  <a:lnTo>
                    <a:pt x="13618" y="73660"/>
                  </a:lnTo>
                  <a:lnTo>
                    <a:pt x="10784" y="75057"/>
                  </a:lnTo>
                  <a:lnTo>
                    <a:pt x="8522" y="75946"/>
                  </a:lnTo>
                  <a:lnTo>
                    <a:pt x="6811" y="76327"/>
                  </a:lnTo>
                  <a:lnTo>
                    <a:pt x="5095" y="76581"/>
                  </a:lnTo>
                  <a:lnTo>
                    <a:pt x="3726" y="76200"/>
                  </a:lnTo>
                  <a:lnTo>
                    <a:pt x="2683" y="75311"/>
                  </a:lnTo>
                  <a:lnTo>
                    <a:pt x="1642" y="74295"/>
                  </a:lnTo>
                  <a:lnTo>
                    <a:pt x="928" y="72771"/>
                  </a:lnTo>
                  <a:lnTo>
                    <a:pt x="561" y="70485"/>
                  </a:lnTo>
                  <a:lnTo>
                    <a:pt x="179" y="68199"/>
                  </a:lnTo>
                  <a:lnTo>
                    <a:pt x="0" y="65405"/>
                  </a:lnTo>
                  <a:lnTo>
                    <a:pt x="0" y="61976"/>
                  </a:lnTo>
                  <a:lnTo>
                    <a:pt x="0" y="59436"/>
                  </a:lnTo>
                  <a:lnTo>
                    <a:pt x="73000" y="2667"/>
                  </a:lnTo>
                  <a:lnTo>
                    <a:pt x="73600" y="2159"/>
                  </a:lnTo>
                  <a:lnTo>
                    <a:pt x="74334" y="1778"/>
                  </a:lnTo>
                  <a:lnTo>
                    <a:pt x="75237" y="1524"/>
                  </a:lnTo>
                  <a:lnTo>
                    <a:pt x="76126" y="1270"/>
                  </a:lnTo>
                  <a:lnTo>
                    <a:pt x="77241" y="889"/>
                  </a:lnTo>
                  <a:lnTo>
                    <a:pt x="78576" y="635"/>
                  </a:lnTo>
                  <a:lnTo>
                    <a:pt x="79926" y="254"/>
                  </a:lnTo>
                  <a:lnTo>
                    <a:pt x="81483" y="127"/>
                  </a:lnTo>
                  <a:lnTo>
                    <a:pt x="83265" y="0"/>
                  </a:lnTo>
                  <a:lnTo>
                    <a:pt x="85055" y="0"/>
                  </a:lnTo>
                  <a:lnTo>
                    <a:pt x="87288" y="0"/>
                  </a:lnTo>
                  <a:lnTo>
                    <a:pt x="8997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92554" y="3463543"/>
              <a:ext cx="180975" cy="293370"/>
            </a:xfrm>
            <a:custGeom>
              <a:avLst/>
              <a:gdLst/>
              <a:ahLst/>
              <a:cxnLst/>
              <a:rect l="l" t="t" r="r" b="b"/>
              <a:pathLst>
                <a:path w="180975" h="293370">
                  <a:moveTo>
                    <a:pt x="84074" y="0"/>
                  </a:moveTo>
                  <a:lnTo>
                    <a:pt x="75311" y="0"/>
                  </a:lnTo>
                  <a:lnTo>
                    <a:pt x="66929" y="889"/>
                  </a:lnTo>
                  <a:lnTo>
                    <a:pt x="58928" y="2667"/>
                  </a:lnTo>
                  <a:lnTo>
                    <a:pt x="51054" y="4445"/>
                  </a:lnTo>
                  <a:lnTo>
                    <a:pt x="43688" y="6604"/>
                  </a:lnTo>
                  <a:lnTo>
                    <a:pt x="37084" y="9271"/>
                  </a:lnTo>
                  <a:lnTo>
                    <a:pt x="30480" y="11811"/>
                  </a:lnTo>
                  <a:lnTo>
                    <a:pt x="5334" y="36703"/>
                  </a:lnTo>
                  <a:lnTo>
                    <a:pt x="5334" y="43942"/>
                  </a:lnTo>
                  <a:lnTo>
                    <a:pt x="9144" y="57150"/>
                  </a:lnTo>
                  <a:lnTo>
                    <a:pt x="9906" y="57785"/>
                  </a:lnTo>
                  <a:lnTo>
                    <a:pt x="10922" y="58039"/>
                  </a:lnTo>
                  <a:lnTo>
                    <a:pt x="13843" y="58039"/>
                  </a:lnTo>
                  <a:lnTo>
                    <a:pt x="16637" y="56769"/>
                  </a:lnTo>
                  <a:lnTo>
                    <a:pt x="20447" y="54229"/>
                  </a:lnTo>
                  <a:lnTo>
                    <a:pt x="24130" y="51689"/>
                  </a:lnTo>
                  <a:lnTo>
                    <a:pt x="28829" y="48895"/>
                  </a:lnTo>
                  <a:lnTo>
                    <a:pt x="65897" y="34861"/>
                  </a:lnTo>
                  <a:lnTo>
                    <a:pt x="79248" y="33909"/>
                  </a:lnTo>
                  <a:lnTo>
                    <a:pt x="87249" y="33909"/>
                  </a:lnTo>
                  <a:lnTo>
                    <a:pt x="122936" y="57277"/>
                  </a:lnTo>
                  <a:lnTo>
                    <a:pt x="128270" y="74803"/>
                  </a:lnTo>
                  <a:lnTo>
                    <a:pt x="128270" y="87630"/>
                  </a:lnTo>
                  <a:lnTo>
                    <a:pt x="117602" y="126111"/>
                  </a:lnTo>
                  <a:lnTo>
                    <a:pt x="92432" y="164209"/>
                  </a:lnTo>
                  <a:lnTo>
                    <a:pt x="66929" y="192659"/>
                  </a:lnTo>
                  <a:lnTo>
                    <a:pt x="9144" y="251968"/>
                  </a:lnTo>
                  <a:lnTo>
                    <a:pt x="7366" y="254000"/>
                  </a:lnTo>
                  <a:lnTo>
                    <a:pt x="5842" y="255778"/>
                  </a:lnTo>
                  <a:lnTo>
                    <a:pt x="4699" y="257556"/>
                  </a:lnTo>
                  <a:lnTo>
                    <a:pt x="3556" y="259207"/>
                  </a:lnTo>
                  <a:lnTo>
                    <a:pt x="2540" y="260858"/>
                  </a:lnTo>
                  <a:lnTo>
                    <a:pt x="1778" y="262636"/>
                  </a:lnTo>
                  <a:lnTo>
                    <a:pt x="1016" y="264287"/>
                  </a:lnTo>
                  <a:lnTo>
                    <a:pt x="508" y="266319"/>
                  </a:lnTo>
                  <a:lnTo>
                    <a:pt x="0" y="270764"/>
                  </a:lnTo>
                  <a:lnTo>
                    <a:pt x="0" y="279654"/>
                  </a:lnTo>
                  <a:lnTo>
                    <a:pt x="7239" y="292354"/>
                  </a:lnTo>
                  <a:lnTo>
                    <a:pt x="8763" y="292862"/>
                  </a:lnTo>
                  <a:lnTo>
                    <a:pt x="10541" y="293116"/>
                  </a:lnTo>
                  <a:lnTo>
                    <a:pt x="173609" y="293116"/>
                  </a:lnTo>
                  <a:lnTo>
                    <a:pt x="180721" y="279273"/>
                  </a:lnTo>
                  <a:lnTo>
                    <a:pt x="180721" y="273939"/>
                  </a:lnTo>
                  <a:lnTo>
                    <a:pt x="173228" y="260477"/>
                  </a:lnTo>
                  <a:lnTo>
                    <a:pt x="46355" y="260477"/>
                  </a:lnTo>
                  <a:lnTo>
                    <a:pt x="92202" y="212725"/>
                  </a:lnTo>
                  <a:lnTo>
                    <a:pt x="123777" y="177863"/>
                  </a:lnTo>
                  <a:lnTo>
                    <a:pt x="150381" y="140424"/>
                  </a:lnTo>
                  <a:lnTo>
                    <a:pt x="165100" y="102616"/>
                  </a:lnTo>
                  <a:lnTo>
                    <a:pt x="167640" y="74930"/>
                  </a:lnTo>
                  <a:lnTo>
                    <a:pt x="167308" y="67387"/>
                  </a:lnTo>
                  <a:lnTo>
                    <a:pt x="151824" y="27435"/>
                  </a:lnTo>
                  <a:lnTo>
                    <a:pt x="112613" y="3268"/>
                  </a:lnTo>
                  <a:lnTo>
                    <a:pt x="94237" y="359"/>
                  </a:lnTo>
                  <a:lnTo>
                    <a:pt x="840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892554" y="3463543"/>
              <a:ext cx="180975" cy="293370"/>
            </a:xfrm>
            <a:custGeom>
              <a:avLst/>
              <a:gdLst/>
              <a:ahLst/>
              <a:cxnLst/>
              <a:rect l="l" t="t" r="r" b="b"/>
              <a:pathLst>
                <a:path w="180975" h="293370">
                  <a:moveTo>
                    <a:pt x="84074" y="0"/>
                  </a:moveTo>
                  <a:lnTo>
                    <a:pt x="128347" y="9132"/>
                  </a:lnTo>
                  <a:lnTo>
                    <a:pt x="159547" y="39350"/>
                  </a:lnTo>
                  <a:lnTo>
                    <a:pt x="167640" y="74930"/>
                  </a:lnTo>
                  <a:lnTo>
                    <a:pt x="167475" y="81881"/>
                  </a:lnTo>
                  <a:lnTo>
                    <a:pt x="158384" y="124422"/>
                  </a:lnTo>
                  <a:lnTo>
                    <a:pt x="138900" y="158192"/>
                  </a:lnTo>
                  <a:lnTo>
                    <a:pt x="114490" y="188722"/>
                  </a:lnTo>
                  <a:lnTo>
                    <a:pt x="46355" y="260477"/>
                  </a:lnTo>
                  <a:lnTo>
                    <a:pt x="172085" y="260477"/>
                  </a:lnTo>
                  <a:lnTo>
                    <a:pt x="173228" y="260477"/>
                  </a:lnTo>
                  <a:lnTo>
                    <a:pt x="174371" y="260858"/>
                  </a:lnTo>
                  <a:lnTo>
                    <a:pt x="180721" y="273939"/>
                  </a:lnTo>
                  <a:lnTo>
                    <a:pt x="180721" y="276606"/>
                  </a:lnTo>
                  <a:lnTo>
                    <a:pt x="180721" y="279273"/>
                  </a:lnTo>
                  <a:lnTo>
                    <a:pt x="180594" y="281686"/>
                  </a:lnTo>
                  <a:lnTo>
                    <a:pt x="180213" y="283718"/>
                  </a:lnTo>
                  <a:lnTo>
                    <a:pt x="179832" y="285750"/>
                  </a:lnTo>
                  <a:lnTo>
                    <a:pt x="173609" y="293116"/>
                  </a:lnTo>
                  <a:lnTo>
                    <a:pt x="172339" y="293116"/>
                  </a:lnTo>
                  <a:lnTo>
                    <a:pt x="12700" y="293116"/>
                  </a:lnTo>
                  <a:lnTo>
                    <a:pt x="10541" y="293116"/>
                  </a:lnTo>
                  <a:lnTo>
                    <a:pt x="8763" y="292862"/>
                  </a:lnTo>
                  <a:lnTo>
                    <a:pt x="7239" y="292354"/>
                  </a:lnTo>
                  <a:lnTo>
                    <a:pt x="5588" y="291846"/>
                  </a:lnTo>
                  <a:lnTo>
                    <a:pt x="0" y="279654"/>
                  </a:lnTo>
                  <a:lnTo>
                    <a:pt x="0" y="276352"/>
                  </a:lnTo>
                  <a:lnTo>
                    <a:pt x="0" y="273431"/>
                  </a:lnTo>
                  <a:lnTo>
                    <a:pt x="0" y="270764"/>
                  </a:lnTo>
                  <a:lnTo>
                    <a:pt x="254" y="268605"/>
                  </a:lnTo>
                  <a:lnTo>
                    <a:pt x="508" y="266319"/>
                  </a:lnTo>
                  <a:lnTo>
                    <a:pt x="1016" y="264287"/>
                  </a:lnTo>
                  <a:lnTo>
                    <a:pt x="1778" y="262636"/>
                  </a:lnTo>
                  <a:lnTo>
                    <a:pt x="2540" y="260858"/>
                  </a:lnTo>
                  <a:lnTo>
                    <a:pt x="3556" y="259207"/>
                  </a:lnTo>
                  <a:lnTo>
                    <a:pt x="4699" y="257556"/>
                  </a:lnTo>
                  <a:lnTo>
                    <a:pt x="5842" y="255778"/>
                  </a:lnTo>
                  <a:lnTo>
                    <a:pt x="7366" y="254000"/>
                  </a:lnTo>
                  <a:lnTo>
                    <a:pt x="9144" y="251968"/>
                  </a:lnTo>
                  <a:lnTo>
                    <a:pt x="66929" y="192659"/>
                  </a:lnTo>
                  <a:lnTo>
                    <a:pt x="76430" y="182635"/>
                  </a:lnTo>
                  <a:lnTo>
                    <a:pt x="104671" y="147828"/>
                  </a:lnTo>
                  <a:lnTo>
                    <a:pt x="123015" y="113347"/>
                  </a:lnTo>
                  <a:lnTo>
                    <a:pt x="128270" y="87630"/>
                  </a:lnTo>
                  <a:lnTo>
                    <a:pt x="128270" y="81280"/>
                  </a:lnTo>
                  <a:lnTo>
                    <a:pt x="128270" y="74803"/>
                  </a:lnTo>
                  <a:lnTo>
                    <a:pt x="115697" y="48006"/>
                  </a:lnTo>
                  <a:lnTo>
                    <a:pt x="111633" y="43688"/>
                  </a:lnTo>
                  <a:lnTo>
                    <a:pt x="106553" y="40259"/>
                  </a:lnTo>
                  <a:lnTo>
                    <a:pt x="100457" y="37719"/>
                  </a:lnTo>
                  <a:lnTo>
                    <a:pt x="94234" y="35179"/>
                  </a:lnTo>
                  <a:lnTo>
                    <a:pt x="87249" y="33909"/>
                  </a:lnTo>
                  <a:lnTo>
                    <a:pt x="79248" y="33909"/>
                  </a:lnTo>
                  <a:lnTo>
                    <a:pt x="40005" y="43053"/>
                  </a:lnTo>
                  <a:lnTo>
                    <a:pt x="34417" y="45974"/>
                  </a:lnTo>
                  <a:lnTo>
                    <a:pt x="28829" y="48895"/>
                  </a:lnTo>
                  <a:lnTo>
                    <a:pt x="24130" y="51689"/>
                  </a:lnTo>
                  <a:lnTo>
                    <a:pt x="20447" y="54229"/>
                  </a:lnTo>
                  <a:lnTo>
                    <a:pt x="16637" y="56769"/>
                  </a:lnTo>
                  <a:lnTo>
                    <a:pt x="13843" y="58039"/>
                  </a:lnTo>
                  <a:lnTo>
                    <a:pt x="11938" y="58039"/>
                  </a:lnTo>
                  <a:lnTo>
                    <a:pt x="10922" y="58039"/>
                  </a:lnTo>
                  <a:lnTo>
                    <a:pt x="9906" y="57785"/>
                  </a:lnTo>
                  <a:lnTo>
                    <a:pt x="9144" y="57150"/>
                  </a:lnTo>
                  <a:lnTo>
                    <a:pt x="8255" y="56515"/>
                  </a:lnTo>
                  <a:lnTo>
                    <a:pt x="5334" y="43942"/>
                  </a:lnTo>
                  <a:lnTo>
                    <a:pt x="5334" y="40894"/>
                  </a:lnTo>
                  <a:lnTo>
                    <a:pt x="5334" y="38608"/>
                  </a:lnTo>
                  <a:lnTo>
                    <a:pt x="5334" y="36703"/>
                  </a:lnTo>
                  <a:lnTo>
                    <a:pt x="5461" y="35052"/>
                  </a:lnTo>
                  <a:lnTo>
                    <a:pt x="5715" y="33401"/>
                  </a:lnTo>
                  <a:lnTo>
                    <a:pt x="5969" y="32004"/>
                  </a:lnTo>
                  <a:lnTo>
                    <a:pt x="6350" y="30734"/>
                  </a:lnTo>
                  <a:lnTo>
                    <a:pt x="6731" y="29591"/>
                  </a:lnTo>
                  <a:lnTo>
                    <a:pt x="7112" y="28448"/>
                  </a:lnTo>
                  <a:lnTo>
                    <a:pt x="7747" y="27432"/>
                  </a:lnTo>
                  <a:lnTo>
                    <a:pt x="8382" y="26416"/>
                  </a:lnTo>
                  <a:lnTo>
                    <a:pt x="9525" y="25146"/>
                  </a:lnTo>
                  <a:lnTo>
                    <a:pt x="37084" y="9271"/>
                  </a:lnTo>
                  <a:lnTo>
                    <a:pt x="43688" y="6604"/>
                  </a:lnTo>
                  <a:lnTo>
                    <a:pt x="51054" y="4445"/>
                  </a:lnTo>
                  <a:lnTo>
                    <a:pt x="58928" y="2667"/>
                  </a:lnTo>
                  <a:lnTo>
                    <a:pt x="66929" y="889"/>
                  </a:lnTo>
                  <a:lnTo>
                    <a:pt x="75311" y="0"/>
                  </a:lnTo>
                  <a:lnTo>
                    <a:pt x="8407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462014" y="1341374"/>
            <a:ext cx="4184015" cy="3227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DUPLICATE</a:t>
            </a:r>
            <a:r>
              <a:rPr dirty="0" sz="3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4X’S</a:t>
            </a:r>
            <a:endParaRPr sz="36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60"/>
              </a:spcBef>
            </a:pP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7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75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dirty="0" sz="275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7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75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80"/>
              </a:spcBef>
            </a:pP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$5000</a:t>
            </a:r>
            <a:r>
              <a:rPr dirty="0" sz="275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750" spc="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$10000</a:t>
            </a:r>
            <a:r>
              <a:rPr dirty="0" sz="27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75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endParaRPr sz="275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3075"/>
              </a:spcBef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DUPLICATE</a:t>
            </a:r>
            <a:r>
              <a:rPr dirty="0" sz="3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6X’S</a:t>
            </a:r>
            <a:endParaRPr sz="36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60"/>
              </a:spcBef>
            </a:pP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7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750" spc="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dirty="0" sz="2750" spc="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7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3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$40000</a:t>
            </a:r>
            <a:r>
              <a:rPr dirty="0" sz="2750" spc="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7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$50000</a:t>
            </a:r>
            <a:r>
              <a:rPr dirty="0" sz="27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750" spc="1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endParaRPr sz="27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7157" y="6270942"/>
            <a:ext cx="11847195" cy="5238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10"/>
              </a:spcBef>
            </a:pPr>
            <a:r>
              <a:rPr dirty="0" sz="800" spc="-35">
                <a:solidFill>
                  <a:srgbClr val="FFFFFF"/>
                </a:solidFill>
                <a:latin typeface="Calibri Light"/>
                <a:cs typeface="Calibri Light"/>
              </a:rPr>
              <a:t>B−EPIC</a:t>
            </a:r>
            <a:r>
              <a:rPr dirty="0" sz="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makes</a:t>
            </a:r>
            <a:r>
              <a:rPr dirty="0" sz="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no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income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claims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guarantees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that</a:t>
            </a:r>
            <a:r>
              <a:rPr dirty="0" sz="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will</a:t>
            </a:r>
            <a:r>
              <a:rPr dirty="0" sz="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earn</a:t>
            </a:r>
            <a:r>
              <a:rPr dirty="0" sz="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money</a:t>
            </a:r>
            <a:r>
              <a:rPr dirty="0" sz="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becoming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dirty="0" sz="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distributor.</a:t>
            </a:r>
            <a:r>
              <a:rPr dirty="0" sz="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success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failure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Individual</a:t>
            </a:r>
            <a:r>
              <a:rPr dirty="0" sz="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depends</a:t>
            </a:r>
            <a:r>
              <a:rPr dirty="0" sz="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upon</a:t>
            </a:r>
            <a:r>
              <a:rPr dirty="0" sz="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dirty="0" sz="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distributors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skills</a:t>
            </a:r>
            <a:r>
              <a:rPr dirty="0" sz="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personal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effort.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claims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representations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dirty="0" sz="8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8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considered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average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earnings.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Testimonials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representative.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dirty="0" sz="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assurance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dirty="0" sz="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prior</a:t>
            </a:r>
            <a:r>
              <a:rPr dirty="0" sz="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successes</a:t>
            </a:r>
            <a:r>
              <a:rPr dirty="0" sz="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past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results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indication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r>
              <a:rPr dirty="0" sz="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success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results..</a:t>
            </a:r>
            <a:r>
              <a:rPr dirty="0" sz="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8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affiliates/independent</a:t>
            </a:r>
            <a:r>
              <a:rPr dirty="0" sz="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distributors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understand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joining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purchasing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product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dirty="0" sz="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dirty="0" sz="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guaranteed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earnings.</a:t>
            </a:r>
            <a:r>
              <a:rPr dirty="0" sz="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Moreover,</a:t>
            </a:r>
            <a:r>
              <a:rPr dirty="0" sz="8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and/or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5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Company</a:t>
            </a:r>
            <a:r>
              <a:rPr dirty="0" sz="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provided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only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explain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dirty="0" sz="8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pay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r>
              <a:rPr dirty="0" sz="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works.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596" y="236219"/>
            <a:ext cx="3926586" cy="43662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7522" y="845819"/>
            <a:ext cx="3078480" cy="43662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3975" y="3590925"/>
            <a:ext cx="2543174" cy="19430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5195" y="1888807"/>
            <a:ext cx="5960872" cy="31940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22970" y="2384107"/>
            <a:ext cx="4601972" cy="31940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28177" y="2851213"/>
            <a:ext cx="7821803" cy="4124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906270" y="3240658"/>
            <a:ext cx="6003925" cy="247332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59740" indent="-447040">
              <a:lnSpc>
                <a:spcPts val="3835"/>
              </a:lnSpc>
              <a:spcBef>
                <a:spcPts val="130"/>
              </a:spcBef>
              <a:buClr>
                <a:srgbClr val="FFFFFF"/>
              </a:buClr>
              <a:buFont typeface="Arial"/>
              <a:buAutoNum type="arabicPeriod" startAt="4"/>
              <a:tabLst>
                <a:tab pos="45974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32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Arial"/>
                <a:cs typeface="Arial"/>
              </a:rPr>
              <a:t>Pay</a:t>
            </a:r>
            <a:endParaRPr sz="3200">
              <a:latin typeface="Arial"/>
              <a:cs typeface="Arial"/>
            </a:endParaRPr>
          </a:p>
          <a:p>
            <a:pPr marL="459740" indent="-447040">
              <a:lnSpc>
                <a:spcPts val="3835"/>
              </a:lnSpc>
              <a:buAutoNum type="arabicPeriod" startAt="4"/>
              <a:tabLst>
                <a:tab pos="45974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Sponsoring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Bonus</a:t>
            </a:r>
            <a:endParaRPr sz="3200">
              <a:latin typeface="Arial"/>
              <a:cs typeface="Arial"/>
            </a:endParaRPr>
          </a:p>
          <a:p>
            <a:pPr marL="459740" indent="-447040">
              <a:lnSpc>
                <a:spcPts val="3835"/>
              </a:lnSpc>
              <a:spcBef>
                <a:spcPts val="65"/>
              </a:spcBef>
              <a:buAutoNum type="arabicPeriod" startAt="4"/>
              <a:tabLst>
                <a:tab pos="45974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r>
              <a:rPr dirty="0" sz="3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Matching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 Bonus</a:t>
            </a:r>
            <a:endParaRPr sz="3200">
              <a:latin typeface="Arial"/>
              <a:cs typeface="Arial"/>
            </a:endParaRPr>
          </a:p>
          <a:p>
            <a:pPr marL="459740" indent="-447040">
              <a:lnSpc>
                <a:spcPts val="3829"/>
              </a:lnSpc>
              <a:buAutoNum type="arabicPeriod" startAt="4"/>
              <a:tabLst>
                <a:tab pos="45974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dirty="0" sz="32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Bonus</a:t>
            </a:r>
            <a:r>
              <a:rPr dirty="0" sz="3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"/>
                <a:cs typeface="Arial"/>
              </a:rPr>
              <a:t>Pool</a:t>
            </a:r>
            <a:endParaRPr sz="3200">
              <a:latin typeface="Arial"/>
              <a:cs typeface="Arial"/>
            </a:endParaRPr>
          </a:p>
          <a:p>
            <a:pPr marL="459740" indent="-447040">
              <a:lnSpc>
                <a:spcPts val="3835"/>
              </a:lnSpc>
              <a:buAutoNum type="arabicPeriod" startAt="4"/>
              <a:tabLst>
                <a:tab pos="459740" algn="l"/>
              </a:tabLst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Diamond</a:t>
            </a:r>
            <a:r>
              <a:rPr dirty="0" sz="3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Plus</a:t>
            </a:r>
            <a:r>
              <a:rPr dirty="0" sz="3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Bonuses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7157" y="6270942"/>
            <a:ext cx="11847195" cy="5238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10"/>
              </a:spcBef>
            </a:pPr>
            <a:r>
              <a:rPr dirty="0" sz="800" spc="-35">
                <a:solidFill>
                  <a:srgbClr val="FFFFFF"/>
                </a:solidFill>
                <a:latin typeface="Calibri Light"/>
                <a:cs typeface="Calibri Light"/>
              </a:rPr>
              <a:t>B−EPIC</a:t>
            </a:r>
            <a:r>
              <a:rPr dirty="0" sz="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makes</a:t>
            </a:r>
            <a:r>
              <a:rPr dirty="0" sz="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no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income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claims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guarantees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that</a:t>
            </a:r>
            <a:r>
              <a:rPr dirty="0" sz="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will</a:t>
            </a:r>
            <a:r>
              <a:rPr dirty="0" sz="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earn</a:t>
            </a:r>
            <a:r>
              <a:rPr dirty="0" sz="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money</a:t>
            </a:r>
            <a:r>
              <a:rPr dirty="0" sz="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becoming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an</a:t>
            </a:r>
            <a:r>
              <a:rPr dirty="0" sz="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distributor.</a:t>
            </a:r>
            <a:r>
              <a:rPr dirty="0" sz="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dirty="0" sz="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success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failure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Individual</a:t>
            </a:r>
            <a:r>
              <a:rPr dirty="0" sz="8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depends</a:t>
            </a:r>
            <a:r>
              <a:rPr dirty="0" sz="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upon</a:t>
            </a:r>
            <a:r>
              <a:rPr dirty="0" sz="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each</a:t>
            </a:r>
            <a:r>
              <a:rPr dirty="0" sz="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alibri Light"/>
                <a:cs typeface="Calibri Light"/>
              </a:rPr>
              <a:t>distributors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skills</a:t>
            </a:r>
            <a:r>
              <a:rPr dirty="0" sz="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personal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alibri Light"/>
                <a:cs typeface="Calibri Light"/>
              </a:rPr>
              <a:t>effort.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claims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representations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dirty="0" sz="8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dirty="0" sz="8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8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considered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average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earnings.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Testimonials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representative.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dirty="0" sz="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assurance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dirty="0" sz="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prior</a:t>
            </a:r>
            <a:r>
              <a:rPr dirty="0" sz="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successes</a:t>
            </a:r>
            <a:r>
              <a:rPr dirty="0" sz="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past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results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indication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r>
              <a:rPr dirty="0" sz="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success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results..</a:t>
            </a:r>
            <a:r>
              <a:rPr dirty="0" sz="8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8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affiliates/independent</a:t>
            </a:r>
            <a:r>
              <a:rPr dirty="0" sz="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distributors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understand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before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joining</a:t>
            </a:r>
            <a:r>
              <a:rPr dirty="0" sz="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8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purchasing</a:t>
            </a:r>
            <a:r>
              <a:rPr dirty="0" sz="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product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there</a:t>
            </a:r>
            <a:r>
              <a:rPr dirty="0" sz="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dirty="0" sz="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guaranteed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earnings.</a:t>
            </a:r>
            <a:r>
              <a:rPr dirty="0" sz="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Moreover,</a:t>
            </a:r>
            <a:r>
              <a:rPr dirty="0" sz="8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dirty="0" sz="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income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information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Site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and/or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5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dirty="0" sz="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Company</a:t>
            </a:r>
            <a:r>
              <a:rPr dirty="0" sz="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8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provided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only</a:t>
            </a:r>
            <a:r>
              <a:rPr dirty="0" sz="8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explain</a:t>
            </a:r>
            <a:r>
              <a:rPr dirty="0" sz="8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how</a:t>
            </a:r>
            <a:r>
              <a:rPr dirty="0" sz="8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pay</a:t>
            </a:r>
            <a:r>
              <a:rPr dirty="0" sz="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r>
              <a:rPr dirty="0" sz="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works.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0" y="12699"/>
              <a:ext cx="12192000" cy="6845300"/>
            </a:xfrm>
            <a:custGeom>
              <a:avLst/>
              <a:gdLst/>
              <a:ahLst/>
              <a:cxnLst/>
              <a:rect l="l" t="t" r="r" b="b"/>
              <a:pathLst>
                <a:path w="12192000" h="6845300">
                  <a:moveTo>
                    <a:pt x="12191999" y="0"/>
                  </a:moveTo>
                  <a:lnTo>
                    <a:pt x="0" y="0"/>
                  </a:lnTo>
                  <a:lnTo>
                    <a:pt x="0" y="6845300"/>
                  </a:lnTo>
                  <a:lnTo>
                    <a:pt x="12191999" y="6845300"/>
                  </a:lnTo>
                  <a:lnTo>
                    <a:pt x="12191999" y="5295900"/>
                  </a:lnTo>
                  <a:lnTo>
                    <a:pt x="10475050" y="5295900"/>
                  </a:lnTo>
                  <a:lnTo>
                    <a:pt x="10420855" y="5283200"/>
                  </a:lnTo>
                  <a:lnTo>
                    <a:pt x="10367880" y="5283200"/>
                  </a:lnTo>
                  <a:lnTo>
                    <a:pt x="10316125" y="5270500"/>
                  </a:lnTo>
                  <a:lnTo>
                    <a:pt x="10265589" y="5270500"/>
                  </a:lnTo>
                  <a:lnTo>
                    <a:pt x="10168175" y="5245100"/>
                  </a:lnTo>
                  <a:lnTo>
                    <a:pt x="10075636" y="5219700"/>
                  </a:lnTo>
                  <a:lnTo>
                    <a:pt x="10031195" y="5207000"/>
                  </a:lnTo>
                  <a:lnTo>
                    <a:pt x="311288" y="5207000"/>
                  </a:lnTo>
                  <a:lnTo>
                    <a:pt x="311288" y="1143000"/>
                  </a:lnTo>
                  <a:lnTo>
                    <a:pt x="10022455" y="1143000"/>
                  </a:lnTo>
                  <a:lnTo>
                    <a:pt x="10045276" y="1130300"/>
                  </a:lnTo>
                  <a:lnTo>
                    <a:pt x="10188357" y="1092200"/>
                  </a:lnTo>
                  <a:lnTo>
                    <a:pt x="10238104" y="1079500"/>
                  </a:lnTo>
                  <a:lnTo>
                    <a:pt x="10288878" y="1079500"/>
                  </a:lnTo>
                  <a:lnTo>
                    <a:pt x="10340678" y="1066800"/>
                  </a:lnTo>
                  <a:lnTo>
                    <a:pt x="10393504" y="1066800"/>
                  </a:lnTo>
                  <a:lnTo>
                    <a:pt x="10447358" y="1054100"/>
                  </a:lnTo>
                  <a:lnTo>
                    <a:pt x="12191999" y="1054100"/>
                  </a:lnTo>
                  <a:lnTo>
                    <a:pt x="12191999" y="0"/>
                  </a:lnTo>
                  <a:close/>
                </a:path>
                <a:path w="12192000" h="6845300">
                  <a:moveTo>
                    <a:pt x="12191999" y="3517900"/>
                  </a:moveTo>
                  <a:lnTo>
                    <a:pt x="11820016" y="3517900"/>
                  </a:lnTo>
                  <a:lnTo>
                    <a:pt x="11819906" y="3746500"/>
                  </a:lnTo>
                  <a:lnTo>
                    <a:pt x="11819741" y="3784600"/>
                  </a:lnTo>
                  <a:lnTo>
                    <a:pt x="11818915" y="3860800"/>
                  </a:lnTo>
                  <a:lnTo>
                    <a:pt x="11817539" y="3924300"/>
                  </a:lnTo>
                  <a:lnTo>
                    <a:pt x="11815612" y="3987800"/>
                  </a:lnTo>
                  <a:lnTo>
                    <a:pt x="11813134" y="4038600"/>
                  </a:lnTo>
                  <a:lnTo>
                    <a:pt x="11810105" y="4102100"/>
                  </a:lnTo>
                  <a:lnTo>
                    <a:pt x="11806525" y="4152900"/>
                  </a:lnTo>
                  <a:lnTo>
                    <a:pt x="11802394" y="4203700"/>
                  </a:lnTo>
                  <a:lnTo>
                    <a:pt x="11797712" y="4254500"/>
                  </a:lnTo>
                  <a:lnTo>
                    <a:pt x="11792477" y="4305300"/>
                  </a:lnTo>
                  <a:lnTo>
                    <a:pt x="11786692" y="4356100"/>
                  </a:lnTo>
                  <a:lnTo>
                    <a:pt x="11780354" y="4394200"/>
                  </a:lnTo>
                  <a:lnTo>
                    <a:pt x="11773465" y="4432300"/>
                  </a:lnTo>
                  <a:lnTo>
                    <a:pt x="11766023" y="4483100"/>
                  </a:lnTo>
                  <a:lnTo>
                    <a:pt x="11758030" y="4521200"/>
                  </a:lnTo>
                  <a:lnTo>
                    <a:pt x="11749484" y="4546600"/>
                  </a:lnTo>
                  <a:lnTo>
                    <a:pt x="11740386" y="4584700"/>
                  </a:lnTo>
                  <a:lnTo>
                    <a:pt x="11730735" y="4610100"/>
                  </a:lnTo>
                  <a:lnTo>
                    <a:pt x="11715684" y="4660900"/>
                  </a:lnTo>
                  <a:lnTo>
                    <a:pt x="11698081" y="4699000"/>
                  </a:lnTo>
                  <a:lnTo>
                    <a:pt x="11677924" y="4737100"/>
                  </a:lnTo>
                  <a:lnTo>
                    <a:pt x="11655213" y="4775200"/>
                  </a:lnTo>
                  <a:lnTo>
                    <a:pt x="11629947" y="4813300"/>
                  </a:lnTo>
                  <a:lnTo>
                    <a:pt x="11602126" y="4851400"/>
                  </a:lnTo>
                  <a:lnTo>
                    <a:pt x="11571748" y="4889500"/>
                  </a:lnTo>
                  <a:lnTo>
                    <a:pt x="11538814" y="4927600"/>
                  </a:lnTo>
                  <a:lnTo>
                    <a:pt x="11503322" y="4953000"/>
                  </a:lnTo>
                  <a:lnTo>
                    <a:pt x="11465272" y="4991100"/>
                  </a:lnTo>
                  <a:lnTo>
                    <a:pt x="11424663" y="5029200"/>
                  </a:lnTo>
                  <a:lnTo>
                    <a:pt x="11381494" y="5054600"/>
                  </a:lnTo>
                  <a:lnTo>
                    <a:pt x="11335765" y="5092700"/>
                  </a:lnTo>
                  <a:lnTo>
                    <a:pt x="11297032" y="5118100"/>
                  </a:lnTo>
                  <a:lnTo>
                    <a:pt x="11257225" y="5130800"/>
                  </a:lnTo>
                  <a:lnTo>
                    <a:pt x="11216344" y="5156200"/>
                  </a:lnTo>
                  <a:lnTo>
                    <a:pt x="11174388" y="5181600"/>
                  </a:lnTo>
                  <a:lnTo>
                    <a:pt x="11087252" y="5207000"/>
                  </a:lnTo>
                  <a:lnTo>
                    <a:pt x="11042072" y="5232400"/>
                  </a:lnTo>
                  <a:lnTo>
                    <a:pt x="10948489" y="5257800"/>
                  </a:lnTo>
                  <a:lnTo>
                    <a:pt x="10900085" y="5257800"/>
                  </a:lnTo>
                  <a:lnTo>
                    <a:pt x="10800055" y="5283200"/>
                  </a:lnTo>
                  <a:lnTo>
                    <a:pt x="10695727" y="5283200"/>
                  </a:lnTo>
                  <a:lnTo>
                    <a:pt x="10641951" y="5295900"/>
                  </a:lnTo>
                  <a:lnTo>
                    <a:pt x="12191999" y="5295900"/>
                  </a:lnTo>
                  <a:lnTo>
                    <a:pt x="12191999" y="3517900"/>
                  </a:lnTo>
                  <a:close/>
                </a:path>
                <a:path w="12192000" h="6845300">
                  <a:moveTo>
                    <a:pt x="3126993" y="1143000"/>
                  </a:moveTo>
                  <a:lnTo>
                    <a:pt x="1667081" y="1143000"/>
                  </a:lnTo>
                  <a:lnTo>
                    <a:pt x="1720719" y="1155700"/>
                  </a:lnTo>
                  <a:lnTo>
                    <a:pt x="1821976" y="1155700"/>
                  </a:lnTo>
                  <a:lnTo>
                    <a:pt x="1869595" y="1168400"/>
                  </a:lnTo>
                  <a:lnTo>
                    <a:pt x="1915206" y="1168400"/>
                  </a:lnTo>
                  <a:lnTo>
                    <a:pt x="1958811" y="1181100"/>
                  </a:lnTo>
                  <a:lnTo>
                    <a:pt x="2000408" y="1193800"/>
                  </a:lnTo>
                  <a:lnTo>
                    <a:pt x="2039997" y="1193800"/>
                  </a:lnTo>
                  <a:lnTo>
                    <a:pt x="2077579" y="1206500"/>
                  </a:lnTo>
                  <a:lnTo>
                    <a:pt x="2113152" y="1219200"/>
                  </a:lnTo>
                  <a:lnTo>
                    <a:pt x="2159445" y="1231900"/>
                  </a:lnTo>
                  <a:lnTo>
                    <a:pt x="2204112" y="1257300"/>
                  </a:lnTo>
                  <a:lnTo>
                    <a:pt x="2247152" y="1270000"/>
                  </a:lnTo>
                  <a:lnTo>
                    <a:pt x="2288564" y="1295400"/>
                  </a:lnTo>
                  <a:lnTo>
                    <a:pt x="2328346" y="1320800"/>
                  </a:lnTo>
                  <a:lnTo>
                    <a:pt x="2366498" y="1358900"/>
                  </a:lnTo>
                  <a:lnTo>
                    <a:pt x="2403018" y="1384300"/>
                  </a:lnTo>
                  <a:lnTo>
                    <a:pt x="2437906" y="1422400"/>
                  </a:lnTo>
                  <a:lnTo>
                    <a:pt x="2471160" y="1460500"/>
                  </a:lnTo>
                  <a:lnTo>
                    <a:pt x="2502778" y="1498600"/>
                  </a:lnTo>
                  <a:lnTo>
                    <a:pt x="2532760" y="1536700"/>
                  </a:lnTo>
                  <a:lnTo>
                    <a:pt x="2552184" y="1574800"/>
                  </a:lnTo>
                  <a:lnTo>
                    <a:pt x="2570354" y="1612900"/>
                  </a:lnTo>
                  <a:lnTo>
                    <a:pt x="2587272" y="1638300"/>
                  </a:lnTo>
                  <a:lnTo>
                    <a:pt x="2602936" y="1689100"/>
                  </a:lnTo>
                  <a:lnTo>
                    <a:pt x="2617347" y="1727200"/>
                  </a:lnTo>
                  <a:lnTo>
                    <a:pt x="2630505" y="1765300"/>
                  </a:lnTo>
                  <a:lnTo>
                    <a:pt x="2642409" y="1816100"/>
                  </a:lnTo>
                  <a:lnTo>
                    <a:pt x="2653061" y="1854200"/>
                  </a:lnTo>
                  <a:lnTo>
                    <a:pt x="2662460" y="1905000"/>
                  </a:lnTo>
                  <a:lnTo>
                    <a:pt x="2670605" y="1955800"/>
                  </a:lnTo>
                  <a:lnTo>
                    <a:pt x="2677497" y="2019300"/>
                  </a:lnTo>
                  <a:lnTo>
                    <a:pt x="2683136" y="2070100"/>
                  </a:lnTo>
                  <a:lnTo>
                    <a:pt x="2687522" y="2133600"/>
                  </a:lnTo>
                  <a:lnTo>
                    <a:pt x="2690655" y="2184400"/>
                  </a:lnTo>
                  <a:lnTo>
                    <a:pt x="2692535" y="2247900"/>
                  </a:lnTo>
                  <a:lnTo>
                    <a:pt x="2692911" y="2286000"/>
                  </a:lnTo>
                  <a:lnTo>
                    <a:pt x="2693036" y="2298700"/>
                  </a:lnTo>
                  <a:lnTo>
                    <a:pt x="2692188" y="2387600"/>
                  </a:lnTo>
                  <a:lnTo>
                    <a:pt x="2689270" y="2438400"/>
                  </a:lnTo>
                  <a:lnTo>
                    <a:pt x="2684407" y="2501900"/>
                  </a:lnTo>
                  <a:lnTo>
                    <a:pt x="2677600" y="2552700"/>
                  </a:lnTo>
                  <a:lnTo>
                    <a:pt x="2668849" y="2603500"/>
                  </a:lnTo>
                  <a:lnTo>
                    <a:pt x="2658155" y="2654300"/>
                  </a:lnTo>
                  <a:lnTo>
                    <a:pt x="2645519" y="2692400"/>
                  </a:lnTo>
                  <a:lnTo>
                    <a:pt x="2630940" y="2730500"/>
                  </a:lnTo>
                  <a:lnTo>
                    <a:pt x="2614421" y="2768600"/>
                  </a:lnTo>
                  <a:lnTo>
                    <a:pt x="2595960" y="2806700"/>
                  </a:lnTo>
                  <a:lnTo>
                    <a:pt x="2575559" y="2832100"/>
                  </a:lnTo>
                  <a:lnTo>
                    <a:pt x="2547229" y="2870200"/>
                  </a:lnTo>
                  <a:lnTo>
                    <a:pt x="2514562" y="2895600"/>
                  </a:lnTo>
                  <a:lnTo>
                    <a:pt x="2477558" y="2921000"/>
                  </a:lnTo>
                  <a:lnTo>
                    <a:pt x="2436217" y="2946400"/>
                  </a:lnTo>
                  <a:lnTo>
                    <a:pt x="2390539" y="2959100"/>
                  </a:lnTo>
                  <a:lnTo>
                    <a:pt x="2340525" y="2984500"/>
                  </a:lnTo>
                  <a:lnTo>
                    <a:pt x="2286173" y="2997200"/>
                  </a:lnTo>
                  <a:lnTo>
                    <a:pt x="2227485" y="3009900"/>
                  </a:lnTo>
                  <a:lnTo>
                    <a:pt x="2164460" y="3009900"/>
                  </a:lnTo>
                  <a:lnTo>
                    <a:pt x="2222942" y="3022600"/>
                  </a:lnTo>
                  <a:lnTo>
                    <a:pt x="2278198" y="3035300"/>
                  </a:lnTo>
                  <a:lnTo>
                    <a:pt x="2330228" y="3048000"/>
                  </a:lnTo>
                  <a:lnTo>
                    <a:pt x="2379030" y="3060700"/>
                  </a:lnTo>
                  <a:lnTo>
                    <a:pt x="2424603" y="3086100"/>
                  </a:lnTo>
                  <a:lnTo>
                    <a:pt x="2466946" y="3098800"/>
                  </a:lnTo>
                  <a:lnTo>
                    <a:pt x="2506057" y="3124200"/>
                  </a:lnTo>
                  <a:lnTo>
                    <a:pt x="2541937" y="3149600"/>
                  </a:lnTo>
                  <a:lnTo>
                    <a:pt x="2574583" y="3187700"/>
                  </a:lnTo>
                  <a:lnTo>
                    <a:pt x="2603994" y="3213100"/>
                  </a:lnTo>
                  <a:lnTo>
                    <a:pt x="2630169" y="3251200"/>
                  </a:lnTo>
                  <a:lnTo>
                    <a:pt x="2650150" y="3289300"/>
                  </a:lnTo>
                  <a:lnTo>
                    <a:pt x="2668535" y="3327400"/>
                  </a:lnTo>
                  <a:lnTo>
                    <a:pt x="2685323" y="3352800"/>
                  </a:lnTo>
                  <a:lnTo>
                    <a:pt x="2700513" y="3403600"/>
                  </a:lnTo>
                  <a:lnTo>
                    <a:pt x="2714106" y="3441700"/>
                  </a:lnTo>
                  <a:lnTo>
                    <a:pt x="2726101" y="3479800"/>
                  </a:lnTo>
                  <a:lnTo>
                    <a:pt x="2736498" y="3530600"/>
                  </a:lnTo>
                  <a:lnTo>
                    <a:pt x="2745296" y="3581400"/>
                  </a:lnTo>
                  <a:lnTo>
                    <a:pt x="2752496" y="3632200"/>
                  </a:lnTo>
                  <a:lnTo>
                    <a:pt x="2758096" y="3683000"/>
                  </a:lnTo>
                  <a:lnTo>
                    <a:pt x="2762097" y="3733800"/>
                  </a:lnTo>
                  <a:lnTo>
                    <a:pt x="2764497" y="3797300"/>
                  </a:lnTo>
                  <a:lnTo>
                    <a:pt x="2765297" y="3860800"/>
                  </a:lnTo>
                  <a:lnTo>
                    <a:pt x="2765182" y="4241800"/>
                  </a:lnTo>
                  <a:lnTo>
                    <a:pt x="2764723" y="4292600"/>
                  </a:lnTo>
                  <a:lnTo>
                    <a:pt x="2762998" y="4343400"/>
                  </a:lnTo>
                  <a:lnTo>
                    <a:pt x="2760125" y="4406900"/>
                  </a:lnTo>
                  <a:lnTo>
                    <a:pt x="2756103" y="4457700"/>
                  </a:lnTo>
                  <a:lnTo>
                    <a:pt x="2750933" y="4508500"/>
                  </a:lnTo>
                  <a:lnTo>
                    <a:pt x="2744614" y="4559300"/>
                  </a:lnTo>
                  <a:lnTo>
                    <a:pt x="2737148" y="4610100"/>
                  </a:lnTo>
                  <a:lnTo>
                    <a:pt x="2728535" y="4660900"/>
                  </a:lnTo>
                  <a:lnTo>
                    <a:pt x="2718774" y="4699000"/>
                  </a:lnTo>
                  <a:lnTo>
                    <a:pt x="2707867" y="4737100"/>
                  </a:lnTo>
                  <a:lnTo>
                    <a:pt x="2695814" y="4775200"/>
                  </a:lnTo>
                  <a:lnTo>
                    <a:pt x="2682614" y="4813300"/>
                  </a:lnTo>
                  <a:lnTo>
                    <a:pt x="2668269" y="4851400"/>
                  </a:lnTo>
                  <a:lnTo>
                    <a:pt x="2645282" y="4889500"/>
                  </a:lnTo>
                  <a:lnTo>
                    <a:pt x="2619501" y="4940300"/>
                  </a:lnTo>
                  <a:lnTo>
                    <a:pt x="2590926" y="4978400"/>
                  </a:lnTo>
                  <a:lnTo>
                    <a:pt x="2559557" y="5003800"/>
                  </a:lnTo>
                  <a:lnTo>
                    <a:pt x="2525394" y="5041900"/>
                  </a:lnTo>
                  <a:lnTo>
                    <a:pt x="2488437" y="5067300"/>
                  </a:lnTo>
                  <a:lnTo>
                    <a:pt x="2448686" y="5092700"/>
                  </a:lnTo>
                  <a:lnTo>
                    <a:pt x="2406141" y="5118100"/>
                  </a:lnTo>
                  <a:lnTo>
                    <a:pt x="2360802" y="5130800"/>
                  </a:lnTo>
                  <a:lnTo>
                    <a:pt x="2334661" y="5143500"/>
                  </a:lnTo>
                  <a:lnTo>
                    <a:pt x="2305677" y="5156200"/>
                  </a:lnTo>
                  <a:lnTo>
                    <a:pt x="2273851" y="5156200"/>
                  </a:lnTo>
                  <a:lnTo>
                    <a:pt x="2239183" y="5168900"/>
                  </a:lnTo>
                  <a:lnTo>
                    <a:pt x="2201672" y="5168900"/>
                  </a:lnTo>
                  <a:lnTo>
                    <a:pt x="2161319" y="5181600"/>
                  </a:lnTo>
                  <a:lnTo>
                    <a:pt x="2072086" y="5181600"/>
                  </a:lnTo>
                  <a:lnTo>
                    <a:pt x="2023206" y="5194300"/>
                  </a:lnTo>
                  <a:lnTo>
                    <a:pt x="1916919" y="5194300"/>
                  </a:lnTo>
                  <a:lnTo>
                    <a:pt x="1859512" y="5207000"/>
                  </a:lnTo>
                  <a:lnTo>
                    <a:pt x="3126993" y="5207000"/>
                  </a:lnTo>
                  <a:lnTo>
                    <a:pt x="3126993" y="1143000"/>
                  </a:lnTo>
                  <a:close/>
                </a:path>
                <a:path w="12192000" h="6845300">
                  <a:moveTo>
                    <a:pt x="5273166" y="1143000"/>
                  </a:moveTo>
                  <a:lnTo>
                    <a:pt x="4912740" y="1143000"/>
                  </a:lnTo>
                  <a:lnTo>
                    <a:pt x="4912740" y="2032000"/>
                  </a:lnTo>
                  <a:lnTo>
                    <a:pt x="4237354" y="2032000"/>
                  </a:lnTo>
                  <a:lnTo>
                    <a:pt x="4237354" y="2679700"/>
                  </a:lnTo>
                  <a:lnTo>
                    <a:pt x="4869560" y="2679700"/>
                  </a:lnTo>
                  <a:lnTo>
                    <a:pt x="4869560" y="3543300"/>
                  </a:lnTo>
                  <a:lnTo>
                    <a:pt x="4237354" y="3543300"/>
                  </a:lnTo>
                  <a:lnTo>
                    <a:pt x="4237354" y="4318000"/>
                  </a:lnTo>
                  <a:lnTo>
                    <a:pt x="4980050" y="4318000"/>
                  </a:lnTo>
                  <a:lnTo>
                    <a:pt x="4980050" y="5207000"/>
                  </a:lnTo>
                  <a:lnTo>
                    <a:pt x="5273166" y="5207000"/>
                  </a:lnTo>
                  <a:lnTo>
                    <a:pt x="5273166" y="1143000"/>
                  </a:lnTo>
                  <a:close/>
                </a:path>
                <a:path w="12192000" h="6845300">
                  <a:moveTo>
                    <a:pt x="7842757" y="1143000"/>
                  </a:moveTo>
                  <a:lnTo>
                    <a:pt x="6635340" y="1143000"/>
                  </a:lnTo>
                  <a:lnTo>
                    <a:pt x="6687765" y="1155700"/>
                  </a:lnTo>
                  <a:lnTo>
                    <a:pt x="6737998" y="1155700"/>
                  </a:lnTo>
                  <a:lnTo>
                    <a:pt x="6786041" y="1168400"/>
                  </a:lnTo>
                  <a:lnTo>
                    <a:pt x="6831891" y="1168400"/>
                  </a:lnTo>
                  <a:lnTo>
                    <a:pt x="6875551" y="1181100"/>
                  </a:lnTo>
                  <a:lnTo>
                    <a:pt x="6917019" y="1181100"/>
                  </a:lnTo>
                  <a:lnTo>
                    <a:pt x="6956296" y="1193800"/>
                  </a:lnTo>
                  <a:lnTo>
                    <a:pt x="6993381" y="1206500"/>
                  </a:lnTo>
                  <a:lnTo>
                    <a:pt x="7050091" y="1219200"/>
                  </a:lnTo>
                  <a:lnTo>
                    <a:pt x="7103252" y="1244600"/>
                  </a:lnTo>
                  <a:lnTo>
                    <a:pt x="7152865" y="1270000"/>
                  </a:lnTo>
                  <a:lnTo>
                    <a:pt x="7198931" y="1295400"/>
                  </a:lnTo>
                  <a:lnTo>
                    <a:pt x="7241448" y="1320800"/>
                  </a:lnTo>
                  <a:lnTo>
                    <a:pt x="7280417" y="1346200"/>
                  </a:lnTo>
                  <a:lnTo>
                    <a:pt x="7315838" y="1384300"/>
                  </a:lnTo>
                  <a:lnTo>
                    <a:pt x="7347711" y="1409700"/>
                  </a:lnTo>
                  <a:lnTo>
                    <a:pt x="7380508" y="1447800"/>
                  </a:lnTo>
                  <a:lnTo>
                    <a:pt x="7410099" y="1498600"/>
                  </a:lnTo>
                  <a:lnTo>
                    <a:pt x="7436482" y="1536700"/>
                  </a:lnTo>
                  <a:lnTo>
                    <a:pt x="7459655" y="1587500"/>
                  </a:lnTo>
                  <a:lnTo>
                    <a:pt x="7479615" y="1625600"/>
                  </a:lnTo>
                  <a:lnTo>
                    <a:pt x="7496361" y="1676400"/>
                  </a:lnTo>
                  <a:lnTo>
                    <a:pt x="7509890" y="1739900"/>
                  </a:lnTo>
                  <a:lnTo>
                    <a:pt x="7517161" y="1765300"/>
                  </a:lnTo>
                  <a:lnTo>
                    <a:pt x="7523734" y="1803400"/>
                  </a:lnTo>
                  <a:lnTo>
                    <a:pt x="7529610" y="1854200"/>
                  </a:lnTo>
                  <a:lnTo>
                    <a:pt x="7534790" y="1892300"/>
                  </a:lnTo>
                  <a:lnTo>
                    <a:pt x="7539276" y="1943100"/>
                  </a:lnTo>
                  <a:lnTo>
                    <a:pt x="7543069" y="1993900"/>
                  </a:lnTo>
                  <a:lnTo>
                    <a:pt x="7546169" y="2044700"/>
                  </a:lnTo>
                  <a:lnTo>
                    <a:pt x="7548579" y="2108200"/>
                  </a:lnTo>
                  <a:lnTo>
                    <a:pt x="7550299" y="2171700"/>
                  </a:lnTo>
                  <a:lnTo>
                    <a:pt x="7551330" y="2235200"/>
                  </a:lnTo>
                  <a:lnTo>
                    <a:pt x="7551214" y="2692400"/>
                  </a:lnTo>
                  <a:lnTo>
                    <a:pt x="7549377" y="2768600"/>
                  </a:lnTo>
                  <a:lnTo>
                    <a:pt x="7546506" y="2832100"/>
                  </a:lnTo>
                  <a:lnTo>
                    <a:pt x="7542487" y="2882900"/>
                  </a:lnTo>
                  <a:lnTo>
                    <a:pt x="7537319" y="2933700"/>
                  </a:lnTo>
                  <a:lnTo>
                    <a:pt x="7531004" y="2984500"/>
                  </a:lnTo>
                  <a:lnTo>
                    <a:pt x="7523540" y="3035300"/>
                  </a:lnTo>
                  <a:lnTo>
                    <a:pt x="7514928" y="3073400"/>
                  </a:lnTo>
                  <a:lnTo>
                    <a:pt x="7505167" y="3111500"/>
                  </a:lnTo>
                  <a:lnTo>
                    <a:pt x="7494259" y="3149600"/>
                  </a:lnTo>
                  <a:lnTo>
                    <a:pt x="7482201" y="3187700"/>
                  </a:lnTo>
                  <a:lnTo>
                    <a:pt x="7468996" y="3225800"/>
                  </a:lnTo>
                  <a:lnTo>
                    <a:pt x="7448897" y="3263900"/>
                  </a:lnTo>
                  <a:lnTo>
                    <a:pt x="7425430" y="3302000"/>
                  </a:lnTo>
                  <a:lnTo>
                    <a:pt x="7398596" y="3340100"/>
                  </a:lnTo>
                  <a:lnTo>
                    <a:pt x="7368393" y="3365500"/>
                  </a:lnTo>
                  <a:lnTo>
                    <a:pt x="7334823" y="3403600"/>
                  </a:lnTo>
                  <a:lnTo>
                    <a:pt x="7297885" y="3429000"/>
                  </a:lnTo>
                  <a:lnTo>
                    <a:pt x="7257579" y="3454400"/>
                  </a:lnTo>
                  <a:lnTo>
                    <a:pt x="7213905" y="3479800"/>
                  </a:lnTo>
                  <a:lnTo>
                    <a:pt x="7166863" y="3505200"/>
                  </a:lnTo>
                  <a:lnTo>
                    <a:pt x="7125976" y="3530600"/>
                  </a:lnTo>
                  <a:lnTo>
                    <a:pt x="7083049" y="3543300"/>
                  </a:lnTo>
                  <a:lnTo>
                    <a:pt x="7038079" y="3556000"/>
                  </a:lnTo>
                  <a:lnTo>
                    <a:pt x="6991068" y="3568700"/>
                  </a:lnTo>
                  <a:lnTo>
                    <a:pt x="6942014" y="3581400"/>
                  </a:lnTo>
                  <a:lnTo>
                    <a:pt x="6890917" y="3594100"/>
                  </a:lnTo>
                  <a:lnTo>
                    <a:pt x="6837776" y="3594100"/>
                  </a:lnTo>
                  <a:lnTo>
                    <a:pt x="6782590" y="3606800"/>
                  </a:lnTo>
                  <a:lnTo>
                    <a:pt x="6383654" y="3606800"/>
                  </a:lnTo>
                  <a:lnTo>
                    <a:pt x="6383654" y="5207000"/>
                  </a:lnTo>
                  <a:lnTo>
                    <a:pt x="7842757" y="5207000"/>
                  </a:lnTo>
                  <a:lnTo>
                    <a:pt x="7842757" y="1143000"/>
                  </a:lnTo>
                  <a:close/>
                </a:path>
                <a:path w="12192000" h="6845300">
                  <a:moveTo>
                    <a:pt x="10022455" y="1143000"/>
                  </a:moveTo>
                  <a:lnTo>
                    <a:pt x="8953119" y="1143000"/>
                  </a:lnTo>
                  <a:lnTo>
                    <a:pt x="8953119" y="5207000"/>
                  </a:lnTo>
                  <a:lnTo>
                    <a:pt x="10031195" y="5207000"/>
                  </a:lnTo>
                  <a:lnTo>
                    <a:pt x="9945967" y="5181600"/>
                  </a:lnTo>
                  <a:lnTo>
                    <a:pt x="9905180" y="5156200"/>
                  </a:lnTo>
                  <a:lnTo>
                    <a:pt x="9865611" y="5143500"/>
                  </a:lnTo>
                  <a:lnTo>
                    <a:pt x="9827259" y="5118100"/>
                  </a:lnTo>
                  <a:lnTo>
                    <a:pt x="9782042" y="5092700"/>
                  </a:lnTo>
                  <a:lnTo>
                    <a:pt x="9739237" y="5067300"/>
                  </a:lnTo>
                  <a:lnTo>
                    <a:pt x="9698846" y="5029200"/>
                  </a:lnTo>
                  <a:lnTo>
                    <a:pt x="9660867" y="5003800"/>
                  </a:lnTo>
                  <a:lnTo>
                    <a:pt x="9625302" y="4965700"/>
                  </a:lnTo>
                  <a:lnTo>
                    <a:pt x="9592152" y="4927600"/>
                  </a:lnTo>
                  <a:lnTo>
                    <a:pt x="9561415" y="4902200"/>
                  </a:lnTo>
                  <a:lnTo>
                    <a:pt x="9533093" y="4864100"/>
                  </a:lnTo>
                  <a:lnTo>
                    <a:pt x="9507187" y="4813300"/>
                  </a:lnTo>
                  <a:lnTo>
                    <a:pt x="9483695" y="4775200"/>
                  </a:lnTo>
                  <a:lnTo>
                    <a:pt x="9462620" y="4737100"/>
                  </a:lnTo>
                  <a:lnTo>
                    <a:pt x="9443960" y="4686300"/>
                  </a:lnTo>
                  <a:lnTo>
                    <a:pt x="9427717" y="4648200"/>
                  </a:lnTo>
                  <a:lnTo>
                    <a:pt x="9417160" y="4610100"/>
                  </a:lnTo>
                  <a:lnTo>
                    <a:pt x="9407204" y="4572000"/>
                  </a:lnTo>
                  <a:lnTo>
                    <a:pt x="9397851" y="4533900"/>
                  </a:lnTo>
                  <a:lnTo>
                    <a:pt x="9389101" y="4495800"/>
                  </a:lnTo>
                  <a:lnTo>
                    <a:pt x="9380953" y="4457700"/>
                  </a:lnTo>
                  <a:lnTo>
                    <a:pt x="9373408" y="4406900"/>
                  </a:lnTo>
                  <a:lnTo>
                    <a:pt x="9366466" y="4368800"/>
                  </a:lnTo>
                  <a:lnTo>
                    <a:pt x="9360127" y="4318000"/>
                  </a:lnTo>
                  <a:lnTo>
                    <a:pt x="9354390" y="4267200"/>
                  </a:lnTo>
                  <a:lnTo>
                    <a:pt x="9349258" y="4216400"/>
                  </a:lnTo>
                  <a:lnTo>
                    <a:pt x="9344728" y="4165600"/>
                  </a:lnTo>
                  <a:lnTo>
                    <a:pt x="9340802" y="4114800"/>
                  </a:lnTo>
                  <a:lnTo>
                    <a:pt x="9337480" y="4051300"/>
                  </a:lnTo>
                  <a:lnTo>
                    <a:pt x="9334761" y="4000500"/>
                  </a:lnTo>
                  <a:lnTo>
                    <a:pt x="9332646" y="3937000"/>
                  </a:lnTo>
                  <a:lnTo>
                    <a:pt x="9331136" y="3873500"/>
                  </a:lnTo>
                  <a:lnTo>
                    <a:pt x="9330229" y="3810000"/>
                  </a:lnTo>
                  <a:lnTo>
                    <a:pt x="9329927" y="3746500"/>
                  </a:lnTo>
                  <a:lnTo>
                    <a:pt x="9330033" y="2552700"/>
                  </a:lnTo>
                  <a:lnTo>
                    <a:pt x="9330103" y="2527300"/>
                  </a:lnTo>
                  <a:lnTo>
                    <a:pt x="9330525" y="2476500"/>
                  </a:lnTo>
                  <a:lnTo>
                    <a:pt x="9330630" y="2463800"/>
                  </a:lnTo>
                  <a:lnTo>
                    <a:pt x="9331510" y="2400300"/>
                  </a:lnTo>
                  <a:lnTo>
                    <a:pt x="9332741" y="2336800"/>
                  </a:lnTo>
                  <a:lnTo>
                    <a:pt x="9334323" y="2286000"/>
                  </a:lnTo>
                  <a:lnTo>
                    <a:pt x="9336257" y="2235200"/>
                  </a:lnTo>
                  <a:lnTo>
                    <a:pt x="9338543" y="2184400"/>
                  </a:lnTo>
                  <a:lnTo>
                    <a:pt x="9341181" y="2133600"/>
                  </a:lnTo>
                  <a:lnTo>
                    <a:pt x="9344171" y="2082800"/>
                  </a:lnTo>
                  <a:lnTo>
                    <a:pt x="9347512" y="2044700"/>
                  </a:lnTo>
                  <a:lnTo>
                    <a:pt x="9351204" y="2006600"/>
                  </a:lnTo>
                  <a:lnTo>
                    <a:pt x="9355249" y="1968500"/>
                  </a:lnTo>
                  <a:lnTo>
                    <a:pt x="9359645" y="1930400"/>
                  </a:lnTo>
                  <a:lnTo>
                    <a:pt x="9367740" y="1879600"/>
                  </a:lnTo>
                  <a:lnTo>
                    <a:pt x="9378817" y="1828800"/>
                  </a:lnTo>
                  <a:lnTo>
                    <a:pt x="9392877" y="1790700"/>
                  </a:lnTo>
                  <a:lnTo>
                    <a:pt x="9409918" y="1739900"/>
                  </a:lnTo>
                  <a:lnTo>
                    <a:pt x="9429942" y="1689100"/>
                  </a:lnTo>
                  <a:lnTo>
                    <a:pt x="9452948" y="1638300"/>
                  </a:lnTo>
                  <a:lnTo>
                    <a:pt x="9478936" y="1600200"/>
                  </a:lnTo>
                  <a:lnTo>
                    <a:pt x="9507906" y="1549400"/>
                  </a:lnTo>
                  <a:lnTo>
                    <a:pt x="9539858" y="1498600"/>
                  </a:lnTo>
                  <a:lnTo>
                    <a:pt x="9568197" y="1460500"/>
                  </a:lnTo>
                  <a:lnTo>
                    <a:pt x="9598418" y="1422400"/>
                  </a:lnTo>
                  <a:lnTo>
                    <a:pt x="9630521" y="1397000"/>
                  </a:lnTo>
                  <a:lnTo>
                    <a:pt x="9664505" y="1358900"/>
                  </a:lnTo>
                  <a:lnTo>
                    <a:pt x="9700370" y="1333500"/>
                  </a:lnTo>
                  <a:lnTo>
                    <a:pt x="9738115" y="1295400"/>
                  </a:lnTo>
                  <a:lnTo>
                    <a:pt x="9777739" y="1270000"/>
                  </a:lnTo>
                  <a:lnTo>
                    <a:pt x="9819243" y="1244600"/>
                  </a:lnTo>
                  <a:lnTo>
                    <a:pt x="9862625" y="1219200"/>
                  </a:lnTo>
                  <a:lnTo>
                    <a:pt x="9907884" y="1193800"/>
                  </a:lnTo>
                  <a:lnTo>
                    <a:pt x="9955021" y="1168400"/>
                  </a:lnTo>
                  <a:lnTo>
                    <a:pt x="9999635" y="1155700"/>
                  </a:lnTo>
                  <a:lnTo>
                    <a:pt x="10022455" y="1143000"/>
                  </a:lnTo>
                  <a:close/>
                </a:path>
                <a:path w="12192000" h="6845300">
                  <a:moveTo>
                    <a:pt x="10618300" y="1828800"/>
                  </a:moveTo>
                  <a:lnTo>
                    <a:pt x="10541225" y="1828800"/>
                  </a:lnTo>
                  <a:lnTo>
                    <a:pt x="10508201" y="1841500"/>
                  </a:lnTo>
                  <a:lnTo>
                    <a:pt x="10466323" y="1892300"/>
                  </a:lnTo>
                  <a:lnTo>
                    <a:pt x="10453633" y="1955800"/>
                  </a:lnTo>
                  <a:lnTo>
                    <a:pt x="10448875" y="1993900"/>
                  </a:lnTo>
                  <a:lnTo>
                    <a:pt x="10445174" y="2044700"/>
                  </a:lnTo>
                  <a:lnTo>
                    <a:pt x="10442530" y="2108200"/>
                  </a:lnTo>
                  <a:lnTo>
                    <a:pt x="10440944" y="2184400"/>
                  </a:lnTo>
                  <a:lnTo>
                    <a:pt x="10440679" y="2222500"/>
                  </a:lnTo>
                  <a:lnTo>
                    <a:pt x="10440591" y="2235200"/>
                  </a:lnTo>
                  <a:lnTo>
                    <a:pt x="10440503" y="4114800"/>
                  </a:lnTo>
                  <a:lnTo>
                    <a:pt x="10440679" y="4140200"/>
                  </a:lnTo>
                  <a:lnTo>
                    <a:pt x="10440767" y="4152900"/>
                  </a:lnTo>
                  <a:lnTo>
                    <a:pt x="10440855" y="4165600"/>
                  </a:lnTo>
                  <a:lnTo>
                    <a:pt x="10440943" y="4178300"/>
                  </a:lnTo>
                  <a:lnTo>
                    <a:pt x="10442524" y="4254500"/>
                  </a:lnTo>
                  <a:lnTo>
                    <a:pt x="10445154" y="4305300"/>
                  </a:lnTo>
                  <a:lnTo>
                    <a:pt x="10448827" y="4356100"/>
                  </a:lnTo>
                  <a:lnTo>
                    <a:pt x="10453541" y="4394200"/>
                  </a:lnTo>
                  <a:lnTo>
                    <a:pt x="10459289" y="4432300"/>
                  </a:lnTo>
                  <a:lnTo>
                    <a:pt x="10482523" y="4483100"/>
                  </a:lnTo>
                  <a:lnTo>
                    <a:pt x="10537006" y="4521200"/>
                  </a:lnTo>
                  <a:lnTo>
                    <a:pt x="10611825" y="4521200"/>
                  </a:lnTo>
                  <a:lnTo>
                    <a:pt x="10665546" y="4483100"/>
                  </a:lnTo>
                  <a:lnTo>
                    <a:pt x="10688822" y="4432300"/>
                  </a:lnTo>
                  <a:lnTo>
                    <a:pt x="10699001" y="4368800"/>
                  </a:lnTo>
                  <a:lnTo>
                    <a:pt x="10702829" y="4318000"/>
                  </a:lnTo>
                  <a:lnTo>
                    <a:pt x="10705811" y="4267200"/>
                  </a:lnTo>
                  <a:lnTo>
                    <a:pt x="10707944" y="4203700"/>
                  </a:lnTo>
                  <a:lnTo>
                    <a:pt x="10709227" y="4140200"/>
                  </a:lnTo>
                  <a:lnTo>
                    <a:pt x="10709655" y="4064000"/>
                  </a:lnTo>
                  <a:lnTo>
                    <a:pt x="10709655" y="3517900"/>
                  </a:lnTo>
                  <a:lnTo>
                    <a:pt x="12191999" y="3517900"/>
                  </a:lnTo>
                  <a:lnTo>
                    <a:pt x="12191999" y="2971800"/>
                  </a:lnTo>
                  <a:lnTo>
                    <a:pt x="10709655" y="2971800"/>
                  </a:lnTo>
                  <a:lnTo>
                    <a:pt x="10709655" y="2222500"/>
                  </a:lnTo>
                  <a:lnTo>
                    <a:pt x="10709158" y="2146300"/>
                  </a:lnTo>
                  <a:lnTo>
                    <a:pt x="10707667" y="2082800"/>
                  </a:lnTo>
                  <a:lnTo>
                    <a:pt x="10705186" y="2019300"/>
                  </a:lnTo>
                  <a:lnTo>
                    <a:pt x="10701717" y="1968500"/>
                  </a:lnTo>
                  <a:lnTo>
                    <a:pt x="10697260" y="1930400"/>
                  </a:lnTo>
                  <a:lnTo>
                    <a:pt x="10685398" y="1879600"/>
                  </a:lnTo>
                  <a:lnTo>
                    <a:pt x="10647504" y="1841500"/>
                  </a:lnTo>
                  <a:lnTo>
                    <a:pt x="10618300" y="1828800"/>
                  </a:lnTo>
                  <a:close/>
                </a:path>
                <a:path w="12192000" h="6845300">
                  <a:moveTo>
                    <a:pt x="1491509" y="3416300"/>
                  </a:moveTo>
                  <a:lnTo>
                    <a:pt x="1421764" y="3416300"/>
                  </a:lnTo>
                  <a:lnTo>
                    <a:pt x="1421764" y="4432300"/>
                  </a:lnTo>
                  <a:lnTo>
                    <a:pt x="1486848" y="4419600"/>
                  </a:lnTo>
                  <a:lnTo>
                    <a:pt x="1539811" y="4419600"/>
                  </a:lnTo>
                  <a:lnTo>
                    <a:pt x="1580677" y="4394200"/>
                  </a:lnTo>
                  <a:lnTo>
                    <a:pt x="1609470" y="4381500"/>
                  </a:lnTo>
                  <a:lnTo>
                    <a:pt x="1623333" y="4356100"/>
                  </a:lnTo>
                  <a:lnTo>
                    <a:pt x="1643538" y="4292600"/>
                  </a:lnTo>
                  <a:lnTo>
                    <a:pt x="1649866" y="4241800"/>
                  </a:lnTo>
                  <a:lnTo>
                    <a:pt x="1653668" y="4178300"/>
                  </a:lnTo>
                  <a:lnTo>
                    <a:pt x="1654936" y="4114800"/>
                  </a:lnTo>
                  <a:lnTo>
                    <a:pt x="1654936" y="3733800"/>
                  </a:lnTo>
                  <a:lnTo>
                    <a:pt x="1653826" y="3670300"/>
                  </a:lnTo>
                  <a:lnTo>
                    <a:pt x="1650501" y="3606800"/>
                  </a:lnTo>
                  <a:lnTo>
                    <a:pt x="1644967" y="3556000"/>
                  </a:lnTo>
                  <a:lnTo>
                    <a:pt x="1637232" y="3517900"/>
                  </a:lnTo>
                  <a:lnTo>
                    <a:pt x="1627302" y="3479800"/>
                  </a:lnTo>
                  <a:lnTo>
                    <a:pt x="1588232" y="3441700"/>
                  </a:lnTo>
                  <a:lnTo>
                    <a:pt x="1547002" y="3429000"/>
                  </a:lnTo>
                  <a:lnTo>
                    <a:pt x="1491509" y="3416300"/>
                  </a:lnTo>
                  <a:close/>
                </a:path>
                <a:path w="12192000" h="6845300">
                  <a:moveTo>
                    <a:pt x="12191999" y="1054100"/>
                  </a:moveTo>
                  <a:lnTo>
                    <a:pt x="10725531" y="1054100"/>
                  </a:lnTo>
                  <a:lnTo>
                    <a:pt x="10778886" y="1066800"/>
                  </a:lnTo>
                  <a:lnTo>
                    <a:pt x="10831020" y="1066800"/>
                  </a:lnTo>
                  <a:lnTo>
                    <a:pt x="10980101" y="1104900"/>
                  </a:lnTo>
                  <a:lnTo>
                    <a:pt x="11073387" y="1130300"/>
                  </a:lnTo>
                  <a:lnTo>
                    <a:pt x="11161791" y="1155700"/>
                  </a:lnTo>
                  <a:lnTo>
                    <a:pt x="11204162" y="1181100"/>
                  </a:lnTo>
                  <a:lnTo>
                    <a:pt x="11245313" y="1193800"/>
                  </a:lnTo>
                  <a:lnTo>
                    <a:pt x="11285244" y="1219200"/>
                  </a:lnTo>
                  <a:lnTo>
                    <a:pt x="11323954" y="1244600"/>
                  </a:lnTo>
                  <a:lnTo>
                    <a:pt x="11369609" y="1270000"/>
                  </a:lnTo>
                  <a:lnTo>
                    <a:pt x="11412788" y="1295400"/>
                  </a:lnTo>
                  <a:lnTo>
                    <a:pt x="11453492" y="1333500"/>
                  </a:lnTo>
                  <a:lnTo>
                    <a:pt x="11491720" y="1358900"/>
                  </a:lnTo>
                  <a:lnTo>
                    <a:pt x="11527473" y="1397000"/>
                  </a:lnTo>
                  <a:lnTo>
                    <a:pt x="11560751" y="1422400"/>
                  </a:lnTo>
                  <a:lnTo>
                    <a:pt x="11591553" y="1460500"/>
                  </a:lnTo>
                  <a:lnTo>
                    <a:pt x="11619880" y="1498600"/>
                  </a:lnTo>
                  <a:lnTo>
                    <a:pt x="11645732" y="1536700"/>
                  </a:lnTo>
                  <a:lnTo>
                    <a:pt x="11669108" y="1574800"/>
                  </a:lnTo>
                  <a:lnTo>
                    <a:pt x="11690009" y="1612900"/>
                  </a:lnTo>
                  <a:lnTo>
                    <a:pt x="11708435" y="1663700"/>
                  </a:lnTo>
                  <a:lnTo>
                    <a:pt x="11724385" y="1701800"/>
                  </a:lnTo>
                  <a:lnTo>
                    <a:pt x="11745563" y="1765300"/>
                  </a:lnTo>
                  <a:lnTo>
                    <a:pt x="11755159" y="1803400"/>
                  </a:lnTo>
                  <a:lnTo>
                    <a:pt x="11764093" y="1841500"/>
                  </a:lnTo>
                  <a:lnTo>
                    <a:pt x="11772366" y="1892300"/>
                  </a:lnTo>
                  <a:lnTo>
                    <a:pt x="11779977" y="1930400"/>
                  </a:lnTo>
                  <a:lnTo>
                    <a:pt x="11786926" y="1981200"/>
                  </a:lnTo>
                  <a:lnTo>
                    <a:pt x="11793213" y="2019300"/>
                  </a:lnTo>
                  <a:lnTo>
                    <a:pt x="11798838" y="2070100"/>
                  </a:lnTo>
                  <a:lnTo>
                    <a:pt x="11803802" y="2120900"/>
                  </a:lnTo>
                  <a:lnTo>
                    <a:pt x="11808103" y="2171700"/>
                  </a:lnTo>
                  <a:lnTo>
                    <a:pt x="11811743" y="2235200"/>
                  </a:lnTo>
                  <a:lnTo>
                    <a:pt x="11814721" y="2286000"/>
                  </a:lnTo>
                  <a:lnTo>
                    <a:pt x="11817038" y="2349500"/>
                  </a:lnTo>
                  <a:lnTo>
                    <a:pt x="11818692" y="2413000"/>
                  </a:lnTo>
                  <a:lnTo>
                    <a:pt x="11819685" y="2476500"/>
                  </a:lnTo>
                  <a:lnTo>
                    <a:pt x="11819884" y="2514600"/>
                  </a:lnTo>
                  <a:lnTo>
                    <a:pt x="11819950" y="2527300"/>
                  </a:lnTo>
                  <a:lnTo>
                    <a:pt x="11820016" y="2971800"/>
                  </a:lnTo>
                  <a:lnTo>
                    <a:pt x="12191999" y="2971800"/>
                  </a:lnTo>
                  <a:lnTo>
                    <a:pt x="12191999" y="1054100"/>
                  </a:lnTo>
                  <a:close/>
                </a:path>
                <a:path w="12192000" h="6845300">
                  <a:moveTo>
                    <a:pt x="6441856" y="1917700"/>
                  </a:moveTo>
                  <a:lnTo>
                    <a:pt x="6383654" y="1917700"/>
                  </a:lnTo>
                  <a:lnTo>
                    <a:pt x="6383654" y="2832100"/>
                  </a:lnTo>
                  <a:lnTo>
                    <a:pt x="6460950" y="2832100"/>
                  </a:lnTo>
                  <a:lnTo>
                    <a:pt x="6505003" y="2819400"/>
                  </a:lnTo>
                  <a:lnTo>
                    <a:pt x="6539817" y="2794000"/>
                  </a:lnTo>
                  <a:lnTo>
                    <a:pt x="6565391" y="2781300"/>
                  </a:lnTo>
                  <a:lnTo>
                    <a:pt x="6580417" y="2743200"/>
                  </a:lnTo>
                  <a:lnTo>
                    <a:pt x="6592114" y="2705100"/>
                  </a:lnTo>
                  <a:lnTo>
                    <a:pt x="6600477" y="2654300"/>
                  </a:lnTo>
                  <a:lnTo>
                    <a:pt x="6605499" y="2590800"/>
                  </a:lnTo>
                  <a:lnTo>
                    <a:pt x="6607174" y="2514600"/>
                  </a:lnTo>
                  <a:lnTo>
                    <a:pt x="6607174" y="2197100"/>
                  </a:lnTo>
                  <a:lnTo>
                    <a:pt x="6605223" y="2120900"/>
                  </a:lnTo>
                  <a:lnTo>
                    <a:pt x="6599371" y="2070100"/>
                  </a:lnTo>
                  <a:lnTo>
                    <a:pt x="6589618" y="2019300"/>
                  </a:lnTo>
                  <a:lnTo>
                    <a:pt x="6575963" y="1981200"/>
                  </a:lnTo>
                  <a:lnTo>
                    <a:pt x="6558406" y="1968500"/>
                  </a:lnTo>
                  <a:lnTo>
                    <a:pt x="6529208" y="1943100"/>
                  </a:lnTo>
                  <a:lnTo>
                    <a:pt x="6490366" y="1930400"/>
                  </a:lnTo>
                  <a:lnTo>
                    <a:pt x="6441856" y="1917700"/>
                  </a:lnTo>
                  <a:close/>
                </a:path>
                <a:path w="12192000" h="6845300">
                  <a:moveTo>
                    <a:pt x="1503473" y="1917700"/>
                  </a:moveTo>
                  <a:lnTo>
                    <a:pt x="1421764" y="1917700"/>
                  </a:lnTo>
                  <a:lnTo>
                    <a:pt x="1421764" y="2705100"/>
                  </a:lnTo>
                  <a:lnTo>
                    <a:pt x="1437072" y="2705100"/>
                  </a:lnTo>
                  <a:lnTo>
                    <a:pt x="1450593" y="2692400"/>
                  </a:lnTo>
                  <a:lnTo>
                    <a:pt x="1526954" y="2692400"/>
                  </a:lnTo>
                  <a:lnTo>
                    <a:pt x="1570497" y="2679700"/>
                  </a:lnTo>
                  <a:lnTo>
                    <a:pt x="1623948" y="2641600"/>
                  </a:lnTo>
                  <a:lnTo>
                    <a:pt x="1637470" y="2590800"/>
                  </a:lnTo>
                  <a:lnTo>
                    <a:pt x="1642795" y="2552700"/>
                  </a:lnTo>
                  <a:lnTo>
                    <a:pt x="1647158" y="2514600"/>
                  </a:lnTo>
                  <a:lnTo>
                    <a:pt x="1650556" y="2463800"/>
                  </a:lnTo>
                  <a:lnTo>
                    <a:pt x="1652988" y="2400300"/>
                  </a:lnTo>
                  <a:lnTo>
                    <a:pt x="1654449" y="2324100"/>
                  </a:lnTo>
                  <a:lnTo>
                    <a:pt x="1654855" y="2260600"/>
                  </a:lnTo>
                  <a:lnTo>
                    <a:pt x="1654936" y="2247900"/>
                  </a:lnTo>
                  <a:lnTo>
                    <a:pt x="1653826" y="2184400"/>
                  </a:lnTo>
                  <a:lnTo>
                    <a:pt x="1650503" y="2120900"/>
                  </a:lnTo>
                  <a:lnTo>
                    <a:pt x="1644979" y="2070100"/>
                  </a:lnTo>
                  <a:lnTo>
                    <a:pt x="1637266" y="2032000"/>
                  </a:lnTo>
                  <a:lnTo>
                    <a:pt x="1612780" y="1981200"/>
                  </a:lnTo>
                  <a:lnTo>
                    <a:pt x="1578300" y="1943100"/>
                  </a:lnTo>
                  <a:lnTo>
                    <a:pt x="1558416" y="1930400"/>
                  </a:lnTo>
                  <a:lnTo>
                    <a:pt x="1534296" y="1930400"/>
                  </a:lnTo>
                  <a:lnTo>
                    <a:pt x="1503473" y="1917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1288" y="1059688"/>
              <a:ext cx="11508740" cy="4239260"/>
            </a:xfrm>
            <a:custGeom>
              <a:avLst/>
              <a:gdLst/>
              <a:ahLst/>
              <a:cxnLst/>
              <a:rect l="l" t="t" r="r" b="b"/>
              <a:pathLst>
                <a:path w="11508740" h="4239260">
                  <a:moveTo>
                    <a:pt x="1110476" y="2363850"/>
                  </a:moveTo>
                  <a:lnTo>
                    <a:pt x="1180221" y="2369303"/>
                  </a:lnTo>
                  <a:lnTo>
                    <a:pt x="1235714" y="2378995"/>
                  </a:lnTo>
                  <a:lnTo>
                    <a:pt x="1276943" y="2392925"/>
                  </a:lnTo>
                  <a:lnTo>
                    <a:pt x="1316014" y="2429986"/>
                  </a:lnTo>
                  <a:lnTo>
                    <a:pt x="1333678" y="2499963"/>
                  </a:lnTo>
                  <a:lnTo>
                    <a:pt x="1339212" y="2551048"/>
                  </a:lnTo>
                  <a:lnTo>
                    <a:pt x="1342538" y="2612866"/>
                  </a:lnTo>
                  <a:lnTo>
                    <a:pt x="1343648" y="2685414"/>
                  </a:lnTo>
                  <a:lnTo>
                    <a:pt x="1343648" y="3056000"/>
                  </a:lnTo>
                  <a:lnTo>
                    <a:pt x="1342379" y="3124835"/>
                  </a:lnTo>
                  <a:lnTo>
                    <a:pt x="1338577" y="3184021"/>
                  </a:lnTo>
                  <a:lnTo>
                    <a:pt x="1332250" y="3233562"/>
                  </a:lnTo>
                  <a:lnTo>
                    <a:pt x="1323403" y="3273462"/>
                  </a:lnTo>
                  <a:lnTo>
                    <a:pt x="1298182" y="3324351"/>
                  </a:lnTo>
                  <a:lnTo>
                    <a:pt x="1228522" y="3361292"/>
                  </a:lnTo>
                  <a:lnTo>
                    <a:pt x="1175560" y="3372018"/>
                  </a:lnTo>
                  <a:lnTo>
                    <a:pt x="1110476" y="3377564"/>
                  </a:lnTo>
                  <a:lnTo>
                    <a:pt x="1110476" y="2363850"/>
                  </a:lnTo>
                </a:path>
                <a:path w="11508740" h="4239260">
                  <a:moveTo>
                    <a:pt x="6072366" y="861567"/>
                  </a:moveTo>
                  <a:lnTo>
                    <a:pt x="6130567" y="864566"/>
                  </a:lnTo>
                  <a:lnTo>
                    <a:pt x="6179077" y="873553"/>
                  </a:lnTo>
                  <a:lnTo>
                    <a:pt x="6217920" y="888517"/>
                  </a:lnTo>
                  <a:lnTo>
                    <a:pt x="6264674" y="933935"/>
                  </a:lnTo>
                  <a:lnTo>
                    <a:pt x="6288083" y="1015050"/>
                  </a:lnTo>
                  <a:lnTo>
                    <a:pt x="6293935" y="1071653"/>
                  </a:lnTo>
                  <a:lnTo>
                    <a:pt x="6295886" y="1138935"/>
                  </a:lnTo>
                  <a:lnTo>
                    <a:pt x="6295886" y="1465452"/>
                  </a:lnTo>
                  <a:lnTo>
                    <a:pt x="6294210" y="1540922"/>
                  </a:lnTo>
                  <a:lnTo>
                    <a:pt x="6289188" y="1604419"/>
                  </a:lnTo>
                  <a:lnTo>
                    <a:pt x="6280825" y="1655949"/>
                  </a:lnTo>
                  <a:lnTo>
                    <a:pt x="6269128" y="1695519"/>
                  </a:lnTo>
                  <a:lnTo>
                    <a:pt x="6228528" y="1746805"/>
                  </a:lnTo>
                  <a:lnTo>
                    <a:pt x="6193714" y="1763712"/>
                  </a:lnTo>
                  <a:lnTo>
                    <a:pt x="6149661" y="1773856"/>
                  </a:lnTo>
                  <a:lnTo>
                    <a:pt x="6096369" y="1777237"/>
                  </a:lnTo>
                  <a:lnTo>
                    <a:pt x="6089257" y="1777237"/>
                  </a:lnTo>
                  <a:lnTo>
                    <a:pt x="6083415" y="1777237"/>
                  </a:lnTo>
                  <a:lnTo>
                    <a:pt x="6078843" y="1777237"/>
                  </a:lnTo>
                  <a:lnTo>
                    <a:pt x="6072366" y="1777364"/>
                  </a:lnTo>
                  <a:lnTo>
                    <a:pt x="6072366" y="861567"/>
                  </a:lnTo>
                </a:path>
                <a:path w="11508740" h="4239260">
                  <a:moveTo>
                    <a:pt x="1110476" y="861567"/>
                  </a:moveTo>
                  <a:lnTo>
                    <a:pt x="1154670" y="863518"/>
                  </a:lnTo>
                  <a:lnTo>
                    <a:pt x="1223008" y="872229"/>
                  </a:lnTo>
                  <a:lnTo>
                    <a:pt x="1267011" y="889373"/>
                  </a:lnTo>
                  <a:lnTo>
                    <a:pt x="1301492" y="927473"/>
                  </a:lnTo>
                  <a:lnTo>
                    <a:pt x="1325978" y="984152"/>
                  </a:lnTo>
                  <a:lnTo>
                    <a:pt x="1333690" y="1022184"/>
                  </a:lnTo>
                  <a:lnTo>
                    <a:pt x="1339214" y="1069256"/>
                  </a:lnTo>
                  <a:lnTo>
                    <a:pt x="1342537" y="1125363"/>
                  </a:lnTo>
                  <a:lnTo>
                    <a:pt x="1343648" y="1190497"/>
                  </a:lnTo>
                  <a:lnTo>
                    <a:pt x="1343160" y="1271216"/>
                  </a:lnTo>
                  <a:lnTo>
                    <a:pt x="1341699" y="1343064"/>
                  </a:lnTo>
                  <a:lnTo>
                    <a:pt x="1339268" y="1406042"/>
                  </a:lnTo>
                  <a:lnTo>
                    <a:pt x="1335869" y="1460150"/>
                  </a:lnTo>
                  <a:lnTo>
                    <a:pt x="1331506" y="1505388"/>
                  </a:lnTo>
                  <a:lnTo>
                    <a:pt x="1319898" y="1569253"/>
                  </a:lnTo>
                  <a:lnTo>
                    <a:pt x="1291536" y="1612717"/>
                  </a:lnTo>
                  <a:lnTo>
                    <a:pt x="1215666" y="1641101"/>
                  </a:lnTo>
                  <a:lnTo>
                    <a:pt x="1160895" y="1644649"/>
                  </a:lnTo>
                  <a:lnTo>
                    <a:pt x="1151017" y="1644794"/>
                  </a:lnTo>
                  <a:lnTo>
                    <a:pt x="1139305" y="1645237"/>
                  </a:lnTo>
                  <a:lnTo>
                    <a:pt x="1125783" y="1645989"/>
                  </a:lnTo>
                  <a:lnTo>
                    <a:pt x="1110476" y="1647062"/>
                  </a:lnTo>
                  <a:lnTo>
                    <a:pt x="1110476" y="861567"/>
                  </a:lnTo>
                </a:path>
                <a:path w="11508740" h="4239260">
                  <a:moveTo>
                    <a:pt x="7531469" y="4155693"/>
                  </a:moveTo>
                  <a:lnTo>
                    <a:pt x="8641831" y="4155693"/>
                  </a:lnTo>
                  <a:lnTo>
                    <a:pt x="8641831" y="83438"/>
                  </a:lnTo>
                  <a:lnTo>
                    <a:pt x="7531469" y="83438"/>
                  </a:lnTo>
                  <a:lnTo>
                    <a:pt x="7531469" y="4155693"/>
                  </a:lnTo>
                </a:path>
                <a:path w="11508740" h="4239260">
                  <a:moveTo>
                    <a:pt x="4961878" y="83438"/>
                  </a:moveTo>
                  <a:lnTo>
                    <a:pt x="4961878" y="4155693"/>
                  </a:lnTo>
                  <a:lnTo>
                    <a:pt x="6072366" y="4155693"/>
                  </a:lnTo>
                  <a:lnTo>
                    <a:pt x="6072366" y="2555366"/>
                  </a:lnTo>
                  <a:lnTo>
                    <a:pt x="6293473" y="2555366"/>
                  </a:lnTo>
                  <a:lnTo>
                    <a:pt x="6354795" y="2554542"/>
                  </a:lnTo>
                  <a:lnTo>
                    <a:pt x="6414071" y="2552068"/>
                  </a:lnTo>
                  <a:lnTo>
                    <a:pt x="6471301" y="2547947"/>
                  </a:lnTo>
                  <a:lnTo>
                    <a:pt x="6526487" y="2542179"/>
                  </a:lnTo>
                  <a:lnTo>
                    <a:pt x="6579628" y="2534766"/>
                  </a:lnTo>
                  <a:lnTo>
                    <a:pt x="6630725" y="2525708"/>
                  </a:lnTo>
                  <a:lnTo>
                    <a:pt x="6679780" y="2515008"/>
                  </a:lnTo>
                  <a:lnTo>
                    <a:pt x="6726791" y="2502666"/>
                  </a:lnTo>
                  <a:lnTo>
                    <a:pt x="6771760" y="2488682"/>
                  </a:lnTo>
                  <a:lnTo>
                    <a:pt x="6814688" y="2473060"/>
                  </a:lnTo>
                  <a:lnTo>
                    <a:pt x="6855575" y="2455798"/>
                  </a:lnTo>
                  <a:lnTo>
                    <a:pt x="6902616" y="2432609"/>
                  </a:lnTo>
                  <a:lnTo>
                    <a:pt x="6946290" y="2407239"/>
                  </a:lnTo>
                  <a:lnTo>
                    <a:pt x="6986596" y="2379688"/>
                  </a:lnTo>
                  <a:lnTo>
                    <a:pt x="7023534" y="2349957"/>
                  </a:lnTo>
                  <a:lnTo>
                    <a:pt x="7057105" y="2318049"/>
                  </a:lnTo>
                  <a:lnTo>
                    <a:pt x="7087307" y="2283963"/>
                  </a:lnTo>
                  <a:lnTo>
                    <a:pt x="7114142" y="2247700"/>
                  </a:lnTo>
                  <a:lnTo>
                    <a:pt x="7137609" y="2209263"/>
                  </a:lnTo>
                  <a:lnTo>
                    <a:pt x="7157708" y="2168651"/>
                  </a:lnTo>
                  <a:lnTo>
                    <a:pt x="7182970" y="2100474"/>
                  </a:lnTo>
                  <a:lnTo>
                    <a:pt x="7193879" y="2062162"/>
                  </a:lnTo>
                  <a:lnTo>
                    <a:pt x="7203639" y="2021035"/>
                  </a:lnTo>
                  <a:lnTo>
                    <a:pt x="7212251" y="1977093"/>
                  </a:lnTo>
                  <a:lnTo>
                    <a:pt x="7219715" y="1930336"/>
                  </a:lnTo>
                  <a:lnTo>
                    <a:pt x="7226031" y="1880764"/>
                  </a:lnTo>
                  <a:lnTo>
                    <a:pt x="7231198" y="1828376"/>
                  </a:lnTo>
                  <a:lnTo>
                    <a:pt x="7235217" y="1773173"/>
                  </a:lnTo>
                  <a:lnTo>
                    <a:pt x="7238088" y="1715156"/>
                  </a:lnTo>
                  <a:lnTo>
                    <a:pt x="7239810" y="1654323"/>
                  </a:lnTo>
                  <a:lnTo>
                    <a:pt x="7240385" y="1590674"/>
                  </a:lnTo>
                  <a:lnTo>
                    <a:pt x="7240385" y="1244472"/>
                  </a:lnTo>
                  <a:lnTo>
                    <a:pt x="7240041" y="1177527"/>
                  </a:lnTo>
                  <a:lnTo>
                    <a:pt x="7239010" y="1113711"/>
                  </a:lnTo>
                  <a:lnTo>
                    <a:pt x="7237291" y="1053025"/>
                  </a:lnTo>
                  <a:lnTo>
                    <a:pt x="7234881" y="995468"/>
                  </a:lnTo>
                  <a:lnTo>
                    <a:pt x="7231780" y="941042"/>
                  </a:lnTo>
                  <a:lnTo>
                    <a:pt x="7227988" y="889746"/>
                  </a:lnTo>
                  <a:lnTo>
                    <a:pt x="7223502" y="841579"/>
                  </a:lnTo>
                  <a:lnTo>
                    <a:pt x="7218321" y="796542"/>
                  </a:lnTo>
                  <a:lnTo>
                    <a:pt x="7212445" y="754636"/>
                  </a:lnTo>
                  <a:lnTo>
                    <a:pt x="7205872" y="715859"/>
                  </a:lnTo>
                  <a:lnTo>
                    <a:pt x="7185073" y="627727"/>
                  </a:lnTo>
                  <a:lnTo>
                    <a:pt x="7168327" y="577388"/>
                  </a:lnTo>
                  <a:lnTo>
                    <a:pt x="7148366" y="529196"/>
                  </a:lnTo>
                  <a:lnTo>
                    <a:pt x="7125193" y="483149"/>
                  </a:lnTo>
                  <a:lnTo>
                    <a:pt x="7098810" y="439248"/>
                  </a:lnTo>
                  <a:lnTo>
                    <a:pt x="7069219" y="397494"/>
                  </a:lnTo>
                  <a:lnTo>
                    <a:pt x="7036423" y="357885"/>
                  </a:lnTo>
                  <a:lnTo>
                    <a:pt x="7004550" y="325180"/>
                  </a:lnTo>
                  <a:lnTo>
                    <a:pt x="6969128" y="294501"/>
                  </a:lnTo>
                  <a:lnTo>
                    <a:pt x="6930159" y="265852"/>
                  </a:lnTo>
                  <a:lnTo>
                    <a:pt x="6887642" y="239236"/>
                  </a:lnTo>
                  <a:lnTo>
                    <a:pt x="6841577" y="214656"/>
                  </a:lnTo>
                  <a:lnTo>
                    <a:pt x="6791963" y="192115"/>
                  </a:lnTo>
                  <a:lnTo>
                    <a:pt x="6738802" y="171616"/>
                  </a:lnTo>
                  <a:lnTo>
                    <a:pt x="6682093" y="153161"/>
                  </a:lnTo>
                  <a:lnTo>
                    <a:pt x="6645007" y="142847"/>
                  </a:lnTo>
                  <a:lnTo>
                    <a:pt x="6605730" y="133359"/>
                  </a:lnTo>
                  <a:lnTo>
                    <a:pt x="6564262" y="124695"/>
                  </a:lnTo>
                  <a:lnTo>
                    <a:pt x="6520603" y="116856"/>
                  </a:lnTo>
                  <a:lnTo>
                    <a:pt x="6474752" y="109842"/>
                  </a:lnTo>
                  <a:lnTo>
                    <a:pt x="6426710" y="103654"/>
                  </a:lnTo>
                  <a:lnTo>
                    <a:pt x="6376477" y="98291"/>
                  </a:lnTo>
                  <a:lnTo>
                    <a:pt x="6324052" y="93753"/>
                  </a:lnTo>
                  <a:lnTo>
                    <a:pt x="6269436" y="90039"/>
                  </a:lnTo>
                  <a:lnTo>
                    <a:pt x="6212629" y="87152"/>
                  </a:lnTo>
                  <a:lnTo>
                    <a:pt x="6153630" y="85089"/>
                  </a:lnTo>
                  <a:lnTo>
                    <a:pt x="6092440" y="83851"/>
                  </a:lnTo>
                  <a:lnTo>
                    <a:pt x="6029059" y="83438"/>
                  </a:lnTo>
                  <a:lnTo>
                    <a:pt x="4961878" y="83438"/>
                  </a:lnTo>
                </a:path>
                <a:path w="11508740" h="4239260">
                  <a:moveTo>
                    <a:pt x="2815705" y="83438"/>
                  </a:moveTo>
                  <a:lnTo>
                    <a:pt x="2815705" y="4155693"/>
                  </a:lnTo>
                  <a:lnTo>
                    <a:pt x="4668762" y="4155693"/>
                  </a:lnTo>
                  <a:lnTo>
                    <a:pt x="4668762" y="3262248"/>
                  </a:lnTo>
                  <a:lnTo>
                    <a:pt x="3926066" y="3262248"/>
                  </a:lnTo>
                  <a:lnTo>
                    <a:pt x="3926066" y="2486532"/>
                  </a:lnTo>
                  <a:lnTo>
                    <a:pt x="4558272" y="2486532"/>
                  </a:lnTo>
                  <a:lnTo>
                    <a:pt x="4558272" y="1632330"/>
                  </a:lnTo>
                  <a:lnTo>
                    <a:pt x="3926066" y="1632330"/>
                  </a:lnTo>
                  <a:lnTo>
                    <a:pt x="3926066" y="977010"/>
                  </a:lnTo>
                  <a:lnTo>
                    <a:pt x="4601452" y="977010"/>
                  </a:lnTo>
                  <a:lnTo>
                    <a:pt x="4601452" y="83438"/>
                  </a:lnTo>
                  <a:lnTo>
                    <a:pt x="2815705" y="83438"/>
                  </a:lnTo>
                </a:path>
                <a:path w="11508740" h="4239260">
                  <a:moveTo>
                    <a:pt x="0" y="83438"/>
                  </a:moveTo>
                  <a:lnTo>
                    <a:pt x="0" y="4155693"/>
                  </a:lnTo>
                  <a:lnTo>
                    <a:pt x="1218553" y="4155693"/>
                  </a:lnTo>
                  <a:lnTo>
                    <a:pt x="1290172" y="4155431"/>
                  </a:lnTo>
                  <a:lnTo>
                    <a:pt x="1358948" y="4154644"/>
                  </a:lnTo>
                  <a:lnTo>
                    <a:pt x="1424882" y="4153331"/>
                  </a:lnTo>
                  <a:lnTo>
                    <a:pt x="1487974" y="4151494"/>
                  </a:lnTo>
                  <a:lnTo>
                    <a:pt x="1548223" y="4149131"/>
                  </a:lnTo>
                  <a:lnTo>
                    <a:pt x="1605631" y="4146243"/>
                  </a:lnTo>
                  <a:lnTo>
                    <a:pt x="1660195" y="4142829"/>
                  </a:lnTo>
                  <a:lnTo>
                    <a:pt x="1711918" y="4138890"/>
                  </a:lnTo>
                  <a:lnTo>
                    <a:pt x="1760798" y="4134424"/>
                  </a:lnTo>
                  <a:lnTo>
                    <a:pt x="1806835" y="4129432"/>
                  </a:lnTo>
                  <a:lnTo>
                    <a:pt x="1850031" y="4123915"/>
                  </a:lnTo>
                  <a:lnTo>
                    <a:pt x="1890384" y="4117870"/>
                  </a:lnTo>
                  <a:lnTo>
                    <a:pt x="1962563" y="4104202"/>
                  </a:lnTo>
                  <a:lnTo>
                    <a:pt x="2023373" y="4088426"/>
                  </a:lnTo>
                  <a:lnTo>
                    <a:pt x="2094853" y="4061215"/>
                  </a:lnTo>
                  <a:lnTo>
                    <a:pt x="2137398" y="4039399"/>
                  </a:lnTo>
                  <a:lnTo>
                    <a:pt x="2177149" y="4014300"/>
                  </a:lnTo>
                  <a:lnTo>
                    <a:pt x="2214106" y="3985918"/>
                  </a:lnTo>
                  <a:lnTo>
                    <a:pt x="2248269" y="3954252"/>
                  </a:lnTo>
                  <a:lnTo>
                    <a:pt x="2279638" y="3919304"/>
                  </a:lnTo>
                  <a:lnTo>
                    <a:pt x="2308213" y="3881072"/>
                  </a:lnTo>
                  <a:lnTo>
                    <a:pt x="2333994" y="3839557"/>
                  </a:lnTo>
                  <a:lnTo>
                    <a:pt x="2356981" y="3794759"/>
                  </a:lnTo>
                  <a:lnTo>
                    <a:pt x="2384525" y="3725643"/>
                  </a:lnTo>
                  <a:lnTo>
                    <a:pt x="2396579" y="3687473"/>
                  </a:lnTo>
                  <a:lnTo>
                    <a:pt x="2407486" y="3646895"/>
                  </a:lnTo>
                  <a:lnTo>
                    <a:pt x="2417246" y="3603910"/>
                  </a:lnTo>
                  <a:lnTo>
                    <a:pt x="2425860" y="3558517"/>
                  </a:lnTo>
                  <a:lnTo>
                    <a:pt x="2433326" y="3510716"/>
                  </a:lnTo>
                  <a:lnTo>
                    <a:pt x="2439644" y="3460507"/>
                  </a:lnTo>
                  <a:lnTo>
                    <a:pt x="2444815" y="3407891"/>
                  </a:lnTo>
                  <a:lnTo>
                    <a:pt x="2448837" y="3352867"/>
                  </a:lnTo>
                  <a:lnTo>
                    <a:pt x="2451710" y="3295435"/>
                  </a:lnTo>
                  <a:lnTo>
                    <a:pt x="2453434" y="3235596"/>
                  </a:lnTo>
                  <a:lnTo>
                    <a:pt x="2454009" y="3173348"/>
                  </a:lnTo>
                  <a:lnTo>
                    <a:pt x="2454009" y="2804921"/>
                  </a:lnTo>
                  <a:lnTo>
                    <a:pt x="2453209" y="2744455"/>
                  </a:lnTo>
                  <a:lnTo>
                    <a:pt x="2450808" y="2686324"/>
                  </a:lnTo>
                  <a:lnTo>
                    <a:pt x="2446808" y="2630529"/>
                  </a:lnTo>
                  <a:lnTo>
                    <a:pt x="2441207" y="2577070"/>
                  </a:lnTo>
                  <a:lnTo>
                    <a:pt x="2434008" y="2525946"/>
                  </a:lnTo>
                  <a:lnTo>
                    <a:pt x="2425210" y="2477158"/>
                  </a:lnTo>
                  <a:lnTo>
                    <a:pt x="2414813" y="2430705"/>
                  </a:lnTo>
                  <a:lnTo>
                    <a:pt x="2402818" y="2386588"/>
                  </a:lnTo>
                  <a:lnTo>
                    <a:pt x="2389225" y="2344806"/>
                  </a:lnTo>
                  <a:lnTo>
                    <a:pt x="2374034" y="2305360"/>
                  </a:lnTo>
                  <a:lnTo>
                    <a:pt x="2357246" y="2268250"/>
                  </a:lnTo>
                  <a:lnTo>
                    <a:pt x="2338862" y="2233475"/>
                  </a:lnTo>
                  <a:lnTo>
                    <a:pt x="2292705" y="2165480"/>
                  </a:lnTo>
                  <a:lnTo>
                    <a:pt x="2263294" y="2132657"/>
                  </a:lnTo>
                  <a:lnTo>
                    <a:pt x="2230648" y="2102566"/>
                  </a:lnTo>
                  <a:lnTo>
                    <a:pt x="2194769" y="2075206"/>
                  </a:lnTo>
                  <a:lnTo>
                    <a:pt x="2155657" y="2050577"/>
                  </a:lnTo>
                  <a:lnTo>
                    <a:pt x="2113314" y="2028678"/>
                  </a:lnTo>
                  <a:lnTo>
                    <a:pt x="2067741" y="2009509"/>
                  </a:lnTo>
                  <a:lnTo>
                    <a:pt x="2018940" y="1993069"/>
                  </a:lnTo>
                  <a:lnTo>
                    <a:pt x="1966910" y="1979357"/>
                  </a:lnTo>
                  <a:lnTo>
                    <a:pt x="1911654" y="1968374"/>
                  </a:lnTo>
                  <a:lnTo>
                    <a:pt x="1853172" y="1960117"/>
                  </a:lnTo>
                  <a:lnTo>
                    <a:pt x="1916197" y="1952055"/>
                  </a:lnTo>
                  <a:lnTo>
                    <a:pt x="1974885" y="1940991"/>
                  </a:lnTo>
                  <a:lnTo>
                    <a:pt x="2029236" y="1926923"/>
                  </a:lnTo>
                  <a:lnTo>
                    <a:pt x="2079251" y="1909852"/>
                  </a:lnTo>
                  <a:lnTo>
                    <a:pt x="2124928" y="1889775"/>
                  </a:lnTo>
                  <a:lnTo>
                    <a:pt x="2166269" y="1866692"/>
                  </a:lnTo>
                  <a:lnTo>
                    <a:pt x="2203273" y="1840602"/>
                  </a:lnTo>
                  <a:lnTo>
                    <a:pt x="2235941" y="1811504"/>
                  </a:lnTo>
                  <a:lnTo>
                    <a:pt x="2264271" y="1779396"/>
                  </a:lnTo>
                  <a:lnTo>
                    <a:pt x="2303132" y="1717340"/>
                  </a:lnTo>
                  <a:lnTo>
                    <a:pt x="2319652" y="1681020"/>
                  </a:lnTo>
                  <a:lnTo>
                    <a:pt x="2334230" y="1641172"/>
                  </a:lnTo>
                  <a:lnTo>
                    <a:pt x="2346867" y="1597795"/>
                  </a:lnTo>
                  <a:lnTo>
                    <a:pt x="2357561" y="1550889"/>
                  </a:lnTo>
                  <a:lnTo>
                    <a:pt x="2366312" y="1500453"/>
                  </a:lnTo>
                  <a:lnTo>
                    <a:pt x="2373119" y="1446486"/>
                  </a:lnTo>
                  <a:lnTo>
                    <a:pt x="2377982" y="1388988"/>
                  </a:lnTo>
                  <a:lnTo>
                    <a:pt x="2380900" y="1327958"/>
                  </a:lnTo>
                  <a:lnTo>
                    <a:pt x="2381873" y="1263395"/>
                  </a:lnTo>
                  <a:lnTo>
                    <a:pt x="2381246" y="1198420"/>
                  </a:lnTo>
                  <a:lnTo>
                    <a:pt x="2379367" y="1135654"/>
                  </a:lnTo>
                  <a:lnTo>
                    <a:pt x="2376234" y="1075097"/>
                  </a:lnTo>
                  <a:lnTo>
                    <a:pt x="2371848" y="1016750"/>
                  </a:lnTo>
                  <a:lnTo>
                    <a:pt x="2366209" y="960612"/>
                  </a:lnTo>
                  <a:lnTo>
                    <a:pt x="2359317" y="906686"/>
                  </a:lnTo>
                  <a:lnTo>
                    <a:pt x="2351171" y="854970"/>
                  </a:lnTo>
                  <a:lnTo>
                    <a:pt x="2341773" y="805465"/>
                  </a:lnTo>
                  <a:lnTo>
                    <a:pt x="2331121" y="758172"/>
                  </a:lnTo>
                  <a:lnTo>
                    <a:pt x="2319216" y="713091"/>
                  </a:lnTo>
                  <a:lnTo>
                    <a:pt x="2306058" y="670222"/>
                  </a:lnTo>
                  <a:lnTo>
                    <a:pt x="2291647" y="629566"/>
                  </a:lnTo>
                  <a:lnTo>
                    <a:pt x="2275983" y="591123"/>
                  </a:lnTo>
                  <a:lnTo>
                    <a:pt x="2259066" y="554894"/>
                  </a:lnTo>
                  <a:lnTo>
                    <a:pt x="2240895" y="520878"/>
                  </a:lnTo>
                  <a:lnTo>
                    <a:pt x="2191490" y="445797"/>
                  </a:lnTo>
                  <a:lnTo>
                    <a:pt x="2159871" y="405251"/>
                  </a:lnTo>
                  <a:lnTo>
                    <a:pt x="2126618" y="367439"/>
                  </a:lnTo>
                  <a:lnTo>
                    <a:pt x="2091730" y="332362"/>
                  </a:lnTo>
                  <a:lnTo>
                    <a:pt x="2055210" y="300021"/>
                  </a:lnTo>
                  <a:lnTo>
                    <a:pt x="2017058" y="270416"/>
                  </a:lnTo>
                  <a:lnTo>
                    <a:pt x="1977275" y="243547"/>
                  </a:lnTo>
                  <a:lnTo>
                    <a:pt x="1935864" y="219415"/>
                  </a:lnTo>
                  <a:lnTo>
                    <a:pt x="1892824" y="198021"/>
                  </a:lnTo>
                  <a:lnTo>
                    <a:pt x="1848157" y="179365"/>
                  </a:lnTo>
                  <a:lnTo>
                    <a:pt x="1801864" y="163448"/>
                  </a:lnTo>
                  <a:lnTo>
                    <a:pt x="1728709" y="143535"/>
                  </a:lnTo>
                  <a:lnTo>
                    <a:pt x="1689119" y="134645"/>
                  </a:lnTo>
                  <a:lnTo>
                    <a:pt x="1647522" y="126466"/>
                  </a:lnTo>
                  <a:lnTo>
                    <a:pt x="1603918" y="118998"/>
                  </a:lnTo>
                  <a:lnTo>
                    <a:pt x="1558306" y="112242"/>
                  </a:lnTo>
                  <a:lnTo>
                    <a:pt x="1510688" y="106197"/>
                  </a:lnTo>
                  <a:lnTo>
                    <a:pt x="1461063" y="100863"/>
                  </a:lnTo>
                  <a:lnTo>
                    <a:pt x="1409431" y="96240"/>
                  </a:lnTo>
                  <a:lnTo>
                    <a:pt x="1355793" y="92328"/>
                  </a:lnTo>
                  <a:lnTo>
                    <a:pt x="1300149" y="89128"/>
                  </a:lnTo>
                  <a:lnTo>
                    <a:pt x="1242499" y="86639"/>
                  </a:lnTo>
                  <a:lnTo>
                    <a:pt x="1182844" y="84861"/>
                  </a:lnTo>
                  <a:lnTo>
                    <a:pt x="1121183" y="83794"/>
                  </a:lnTo>
                  <a:lnTo>
                    <a:pt x="1057517" y="83438"/>
                  </a:lnTo>
                  <a:lnTo>
                    <a:pt x="0" y="83438"/>
                  </a:lnTo>
                </a:path>
                <a:path w="11508740" h="4239260">
                  <a:moveTo>
                    <a:pt x="10246855" y="0"/>
                  </a:moveTo>
                  <a:lnTo>
                    <a:pt x="10190949" y="828"/>
                  </a:lnTo>
                  <a:lnTo>
                    <a:pt x="10136069" y="3311"/>
                  </a:lnTo>
                  <a:lnTo>
                    <a:pt x="10082216" y="7451"/>
                  </a:lnTo>
                  <a:lnTo>
                    <a:pt x="10029389" y="13245"/>
                  </a:lnTo>
                  <a:lnTo>
                    <a:pt x="9977589" y="20694"/>
                  </a:lnTo>
                  <a:lnTo>
                    <a:pt x="9926815" y="29797"/>
                  </a:lnTo>
                  <a:lnTo>
                    <a:pt x="9877068" y="40553"/>
                  </a:lnTo>
                  <a:lnTo>
                    <a:pt x="9828348" y="52963"/>
                  </a:lnTo>
                  <a:lnTo>
                    <a:pt x="9780654" y="67026"/>
                  </a:lnTo>
                  <a:lnTo>
                    <a:pt x="9733987" y="82741"/>
                  </a:lnTo>
                  <a:lnTo>
                    <a:pt x="9688346" y="100107"/>
                  </a:lnTo>
                  <a:lnTo>
                    <a:pt x="9643732" y="119125"/>
                  </a:lnTo>
                  <a:lnTo>
                    <a:pt x="9596596" y="141519"/>
                  </a:lnTo>
                  <a:lnTo>
                    <a:pt x="9551336" y="165406"/>
                  </a:lnTo>
                  <a:lnTo>
                    <a:pt x="9507954" y="190785"/>
                  </a:lnTo>
                  <a:lnTo>
                    <a:pt x="9466451" y="217656"/>
                  </a:lnTo>
                  <a:lnTo>
                    <a:pt x="9426826" y="246021"/>
                  </a:lnTo>
                  <a:lnTo>
                    <a:pt x="9389081" y="275877"/>
                  </a:lnTo>
                  <a:lnTo>
                    <a:pt x="9353216" y="307226"/>
                  </a:lnTo>
                  <a:lnTo>
                    <a:pt x="9319232" y="340068"/>
                  </a:lnTo>
                  <a:lnTo>
                    <a:pt x="9287129" y="374402"/>
                  </a:lnTo>
                  <a:lnTo>
                    <a:pt x="9256908" y="410228"/>
                  </a:lnTo>
                  <a:lnTo>
                    <a:pt x="9228569" y="447547"/>
                  </a:lnTo>
                  <a:lnTo>
                    <a:pt x="9196617" y="494213"/>
                  </a:lnTo>
                  <a:lnTo>
                    <a:pt x="9167647" y="541161"/>
                  </a:lnTo>
                  <a:lnTo>
                    <a:pt x="9141659" y="588390"/>
                  </a:lnTo>
                  <a:lnTo>
                    <a:pt x="9118653" y="635903"/>
                  </a:lnTo>
                  <a:lnTo>
                    <a:pt x="9098630" y="683697"/>
                  </a:lnTo>
                  <a:lnTo>
                    <a:pt x="9081588" y="731773"/>
                  </a:lnTo>
                  <a:lnTo>
                    <a:pt x="9067529" y="780132"/>
                  </a:lnTo>
                  <a:lnTo>
                    <a:pt x="9056452" y="828773"/>
                  </a:lnTo>
                  <a:lnTo>
                    <a:pt x="9048356" y="877696"/>
                  </a:lnTo>
                  <a:lnTo>
                    <a:pt x="9039916" y="950718"/>
                  </a:lnTo>
                  <a:lnTo>
                    <a:pt x="9036223" y="991043"/>
                  </a:lnTo>
                  <a:lnTo>
                    <a:pt x="9032882" y="1033911"/>
                  </a:lnTo>
                  <a:lnTo>
                    <a:pt x="9029893" y="1079322"/>
                  </a:lnTo>
                  <a:lnTo>
                    <a:pt x="9027255" y="1127276"/>
                  </a:lnTo>
                  <a:lnTo>
                    <a:pt x="9024969" y="1177773"/>
                  </a:lnTo>
                  <a:lnTo>
                    <a:pt x="9023035" y="1230814"/>
                  </a:lnTo>
                  <a:lnTo>
                    <a:pt x="9021452" y="1286397"/>
                  </a:lnTo>
                  <a:lnTo>
                    <a:pt x="9020221" y="1344523"/>
                  </a:lnTo>
                  <a:lnTo>
                    <a:pt x="9019342" y="1405192"/>
                  </a:lnTo>
                  <a:lnTo>
                    <a:pt x="9018814" y="1468404"/>
                  </a:lnTo>
                  <a:lnTo>
                    <a:pt x="9018638" y="1534159"/>
                  </a:lnTo>
                  <a:lnTo>
                    <a:pt x="9018638" y="2695193"/>
                  </a:lnTo>
                  <a:lnTo>
                    <a:pt x="9018941" y="2760231"/>
                  </a:lnTo>
                  <a:lnTo>
                    <a:pt x="9019847" y="2823477"/>
                  </a:lnTo>
                  <a:lnTo>
                    <a:pt x="9021358" y="2884931"/>
                  </a:lnTo>
                  <a:lnTo>
                    <a:pt x="9023472" y="2944593"/>
                  </a:lnTo>
                  <a:lnTo>
                    <a:pt x="9026191" y="3002463"/>
                  </a:lnTo>
                  <a:lnTo>
                    <a:pt x="9029513" y="3058540"/>
                  </a:lnTo>
                  <a:lnTo>
                    <a:pt x="9033439" y="3112826"/>
                  </a:lnTo>
                  <a:lnTo>
                    <a:pt x="9037969" y="3165319"/>
                  </a:lnTo>
                  <a:lnTo>
                    <a:pt x="9043102" y="3216020"/>
                  </a:lnTo>
                  <a:lnTo>
                    <a:pt x="9048838" y="3264929"/>
                  </a:lnTo>
                  <a:lnTo>
                    <a:pt x="9055177" y="3312046"/>
                  </a:lnTo>
                  <a:lnTo>
                    <a:pt x="9062120" y="3357371"/>
                  </a:lnTo>
                  <a:lnTo>
                    <a:pt x="9069665" y="3400904"/>
                  </a:lnTo>
                  <a:lnTo>
                    <a:pt x="9077812" y="3442645"/>
                  </a:lnTo>
                  <a:lnTo>
                    <a:pt x="9086563" y="3482593"/>
                  </a:lnTo>
                  <a:lnTo>
                    <a:pt x="9095916" y="3520750"/>
                  </a:lnTo>
                  <a:lnTo>
                    <a:pt x="9116428" y="3591686"/>
                  </a:lnTo>
                  <a:lnTo>
                    <a:pt x="9132672" y="3637569"/>
                  </a:lnTo>
                  <a:lnTo>
                    <a:pt x="9151331" y="3681899"/>
                  </a:lnTo>
                  <a:lnTo>
                    <a:pt x="9172407" y="3724678"/>
                  </a:lnTo>
                  <a:lnTo>
                    <a:pt x="9195898" y="3765906"/>
                  </a:lnTo>
                  <a:lnTo>
                    <a:pt x="9221805" y="3805580"/>
                  </a:lnTo>
                  <a:lnTo>
                    <a:pt x="9250127" y="3843702"/>
                  </a:lnTo>
                  <a:lnTo>
                    <a:pt x="9280863" y="3880271"/>
                  </a:lnTo>
                  <a:lnTo>
                    <a:pt x="9314014" y="3915286"/>
                  </a:lnTo>
                  <a:lnTo>
                    <a:pt x="9349579" y="3948747"/>
                  </a:lnTo>
                  <a:lnTo>
                    <a:pt x="9387557" y="3980654"/>
                  </a:lnTo>
                  <a:lnTo>
                    <a:pt x="9427949" y="4011007"/>
                  </a:lnTo>
                  <a:lnTo>
                    <a:pt x="9470753" y="4039805"/>
                  </a:lnTo>
                  <a:lnTo>
                    <a:pt x="9515970" y="4067047"/>
                  </a:lnTo>
                  <a:lnTo>
                    <a:pt x="9554322" y="4087900"/>
                  </a:lnTo>
                  <a:lnTo>
                    <a:pt x="9593891" y="4107404"/>
                  </a:lnTo>
                  <a:lnTo>
                    <a:pt x="9634678" y="4125561"/>
                  </a:lnTo>
                  <a:lnTo>
                    <a:pt x="9676683" y="4142370"/>
                  </a:lnTo>
                  <a:lnTo>
                    <a:pt x="9719906" y="4157833"/>
                  </a:lnTo>
                  <a:lnTo>
                    <a:pt x="9764347" y="4171949"/>
                  </a:lnTo>
                  <a:lnTo>
                    <a:pt x="9810007" y="4184719"/>
                  </a:lnTo>
                  <a:lnTo>
                    <a:pt x="9856886" y="4196143"/>
                  </a:lnTo>
                  <a:lnTo>
                    <a:pt x="9904984" y="4206221"/>
                  </a:lnTo>
                  <a:lnTo>
                    <a:pt x="9954300" y="4214955"/>
                  </a:lnTo>
                  <a:lnTo>
                    <a:pt x="10004836" y="4222344"/>
                  </a:lnTo>
                  <a:lnTo>
                    <a:pt x="10056592" y="4228389"/>
                  </a:lnTo>
                  <a:lnTo>
                    <a:pt x="10109567" y="4233090"/>
                  </a:lnTo>
                  <a:lnTo>
                    <a:pt x="10163761" y="4236447"/>
                  </a:lnTo>
                  <a:lnTo>
                    <a:pt x="10219176" y="4238461"/>
                  </a:lnTo>
                  <a:lnTo>
                    <a:pt x="10275811" y="4239132"/>
                  </a:lnTo>
                  <a:lnTo>
                    <a:pt x="10330662" y="4238339"/>
                  </a:lnTo>
                  <a:lnTo>
                    <a:pt x="10384438" y="4235959"/>
                  </a:lnTo>
                  <a:lnTo>
                    <a:pt x="10437140" y="4231992"/>
                  </a:lnTo>
                  <a:lnTo>
                    <a:pt x="10488767" y="4226438"/>
                  </a:lnTo>
                  <a:lnTo>
                    <a:pt x="10539319" y="4219297"/>
                  </a:lnTo>
                  <a:lnTo>
                    <a:pt x="10588797" y="4210568"/>
                  </a:lnTo>
                  <a:lnTo>
                    <a:pt x="10637200" y="4200252"/>
                  </a:lnTo>
                  <a:lnTo>
                    <a:pt x="10684529" y="4188348"/>
                  </a:lnTo>
                  <a:lnTo>
                    <a:pt x="10730783" y="4174856"/>
                  </a:lnTo>
                  <a:lnTo>
                    <a:pt x="10775963" y="4159776"/>
                  </a:lnTo>
                  <a:lnTo>
                    <a:pt x="10820068" y="4143107"/>
                  </a:lnTo>
                  <a:lnTo>
                    <a:pt x="10863099" y="4124850"/>
                  </a:lnTo>
                  <a:lnTo>
                    <a:pt x="10905055" y="4105004"/>
                  </a:lnTo>
                  <a:lnTo>
                    <a:pt x="10945937" y="4083569"/>
                  </a:lnTo>
                  <a:lnTo>
                    <a:pt x="10985744" y="4060545"/>
                  </a:lnTo>
                  <a:lnTo>
                    <a:pt x="11024476" y="4035932"/>
                  </a:lnTo>
                  <a:lnTo>
                    <a:pt x="11070205" y="4004264"/>
                  </a:lnTo>
                  <a:lnTo>
                    <a:pt x="11113374" y="3971802"/>
                  </a:lnTo>
                  <a:lnTo>
                    <a:pt x="11153983" y="3938547"/>
                  </a:lnTo>
                  <a:lnTo>
                    <a:pt x="11192034" y="3904499"/>
                  </a:lnTo>
                  <a:lnTo>
                    <a:pt x="11227525" y="3869656"/>
                  </a:lnTo>
                  <a:lnTo>
                    <a:pt x="11260460" y="3834020"/>
                  </a:lnTo>
                  <a:lnTo>
                    <a:pt x="11290837" y="3797591"/>
                  </a:lnTo>
                  <a:lnTo>
                    <a:pt x="11318659" y="3760368"/>
                  </a:lnTo>
                  <a:lnTo>
                    <a:pt x="11343924" y="3722351"/>
                  </a:lnTo>
                  <a:lnTo>
                    <a:pt x="11366635" y="3683541"/>
                  </a:lnTo>
                  <a:lnTo>
                    <a:pt x="11386792" y="3643937"/>
                  </a:lnTo>
                  <a:lnTo>
                    <a:pt x="11404396" y="3603540"/>
                  </a:lnTo>
                  <a:lnTo>
                    <a:pt x="11419446" y="3562349"/>
                  </a:lnTo>
                  <a:lnTo>
                    <a:pt x="11438195" y="3497918"/>
                  </a:lnTo>
                  <a:lnTo>
                    <a:pt x="11454735" y="3424765"/>
                  </a:lnTo>
                  <a:lnTo>
                    <a:pt x="11462176" y="3384917"/>
                  </a:lnTo>
                  <a:lnTo>
                    <a:pt x="11469066" y="3342889"/>
                  </a:lnTo>
                  <a:lnTo>
                    <a:pt x="11475403" y="3298679"/>
                  </a:lnTo>
                  <a:lnTo>
                    <a:pt x="11481189" y="3252289"/>
                  </a:lnTo>
                  <a:lnTo>
                    <a:pt x="11486423" y="3203717"/>
                  </a:lnTo>
                  <a:lnTo>
                    <a:pt x="11491106" y="3152964"/>
                  </a:lnTo>
                  <a:lnTo>
                    <a:pt x="11495237" y="3100030"/>
                  </a:lnTo>
                  <a:lnTo>
                    <a:pt x="11498817" y="3044914"/>
                  </a:lnTo>
                  <a:lnTo>
                    <a:pt x="11501845" y="2987616"/>
                  </a:lnTo>
                  <a:lnTo>
                    <a:pt x="11504323" y="2928136"/>
                  </a:lnTo>
                  <a:lnTo>
                    <a:pt x="11506250" y="2866475"/>
                  </a:lnTo>
                  <a:lnTo>
                    <a:pt x="11507626" y="2802631"/>
                  </a:lnTo>
                  <a:lnTo>
                    <a:pt x="11508452" y="2736605"/>
                  </a:lnTo>
                  <a:lnTo>
                    <a:pt x="11508727" y="2668396"/>
                  </a:lnTo>
                  <a:lnTo>
                    <a:pt x="11508727" y="2464434"/>
                  </a:lnTo>
                  <a:lnTo>
                    <a:pt x="10398366" y="2464434"/>
                  </a:lnTo>
                  <a:lnTo>
                    <a:pt x="10398366" y="3013074"/>
                  </a:lnTo>
                  <a:lnTo>
                    <a:pt x="10397938" y="3088531"/>
                  </a:lnTo>
                  <a:lnTo>
                    <a:pt x="10396656" y="3156217"/>
                  </a:lnTo>
                  <a:lnTo>
                    <a:pt x="10394522" y="3216138"/>
                  </a:lnTo>
                  <a:lnTo>
                    <a:pt x="10391540" y="3268297"/>
                  </a:lnTo>
                  <a:lnTo>
                    <a:pt x="10387713" y="3312699"/>
                  </a:lnTo>
                  <a:lnTo>
                    <a:pt x="10377534" y="3378250"/>
                  </a:lnTo>
                  <a:lnTo>
                    <a:pt x="10354258" y="3429579"/>
                  </a:lnTo>
                  <a:lnTo>
                    <a:pt x="10300537" y="3464059"/>
                  </a:lnTo>
                  <a:lnTo>
                    <a:pt x="10263746" y="3468369"/>
                  </a:lnTo>
                  <a:lnTo>
                    <a:pt x="10225718" y="3464154"/>
                  </a:lnTo>
                  <a:lnTo>
                    <a:pt x="10171235" y="3430436"/>
                  </a:lnTo>
                  <a:lnTo>
                    <a:pt x="10148001" y="3377279"/>
                  </a:lnTo>
                  <a:lnTo>
                    <a:pt x="10137539" y="3303661"/>
                  </a:lnTo>
                  <a:lnTo>
                    <a:pt x="10133865" y="3253695"/>
                  </a:lnTo>
                  <a:lnTo>
                    <a:pt x="10131235" y="3194959"/>
                  </a:lnTo>
                  <a:lnTo>
                    <a:pt x="10129654" y="3127452"/>
                  </a:lnTo>
                  <a:lnTo>
                    <a:pt x="10129126" y="3051174"/>
                  </a:lnTo>
                  <a:lnTo>
                    <a:pt x="10129126" y="1205229"/>
                  </a:lnTo>
                  <a:lnTo>
                    <a:pt x="10129655" y="1125569"/>
                  </a:lnTo>
                  <a:lnTo>
                    <a:pt x="10131241" y="1055100"/>
                  </a:lnTo>
                  <a:lnTo>
                    <a:pt x="10133885" y="993821"/>
                  </a:lnTo>
                  <a:lnTo>
                    <a:pt x="10137586" y="941733"/>
                  </a:lnTo>
                  <a:lnTo>
                    <a:pt x="10142345" y="898835"/>
                  </a:lnTo>
                  <a:lnTo>
                    <a:pt x="10155034" y="840612"/>
                  </a:lnTo>
                  <a:lnTo>
                    <a:pt x="10196913" y="788209"/>
                  </a:lnTo>
                  <a:lnTo>
                    <a:pt x="10270985" y="770762"/>
                  </a:lnTo>
                  <a:lnTo>
                    <a:pt x="10307012" y="774261"/>
                  </a:lnTo>
                  <a:lnTo>
                    <a:pt x="10358586" y="802213"/>
                  </a:lnTo>
                  <a:lnTo>
                    <a:pt x="10380532" y="847365"/>
                  </a:lnTo>
                  <a:lnTo>
                    <a:pt x="10390428" y="917463"/>
                  </a:lnTo>
                  <a:lnTo>
                    <a:pt x="10393898" y="966843"/>
                  </a:lnTo>
                  <a:lnTo>
                    <a:pt x="10396379" y="1025781"/>
                  </a:lnTo>
                  <a:lnTo>
                    <a:pt x="10397869" y="1094278"/>
                  </a:lnTo>
                  <a:lnTo>
                    <a:pt x="10398366" y="1172336"/>
                  </a:lnTo>
                  <a:lnTo>
                    <a:pt x="10398366" y="1912238"/>
                  </a:lnTo>
                  <a:lnTo>
                    <a:pt x="11508727" y="1912238"/>
                  </a:lnTo>
                  <a:lnTo>
                    <a:pt x="11508727" y="1485645"/>
                  </a:lnTo>
                  <a:lnTo>
                    <a:pt x="11508396" y="1420345"/>
                  </a:lnTo>
                  <a:lnTo>
                    <a:pt x="11507404" y="1357034"/>
                  </a:lnTo>
                  <a:lnTo>
                    <a:pt x="11505749" y="1295710"/>
                  </a:lnTo>
                  <a:lnTo>
                    <a:pt x="11503433" y="1236376"/>
                  </a:lnTo>
                  <a:lnTo>
                    <a:pt x="11500455" y="1179029"/>
                  </a:lnTo>
                  <a:lnTo>
                    <a:pt x="11496815" y="1123672"/>
                  </a:lnTo>
                  <a:lnTo>
                    <a:pt x="11492513" y="1070304"/>
                  </a:lnTo>
                  <a:lnTo>
                    <a:pt x="11487550" y="1018924"/>
                  </a:lnTo>
                  <a:lnTo>
                    <a:pt x="11481924" y="969535"/>
                  </a:lnTo>
                  <a:lnTo>
                    <a:pt x="11475637" y="922134"/>
                  </a:lnTo>
                  <a:lnTo>
                    <a:pt x="11468688" y="876723"/>
                  </a:lnTo>
                  <a:lnTo>
                    <a:pt x="11461077" y="833302"/>
                  </a:lnTo>
                  <a:lnTo>
                    <a:pt x="11452805" y="791871"/>
                  </a:lnTo>
                  <a:lnTo>
                    <a:pt x="11443870" y="752430"/>
                  </a:lnTo>
                  <a:lnTo>
                    <a:pt x="11434274" y="714979"/>
                  </a:lnTo>
                  <a:lnTo>
                    <a:pt x="11413096" y="646048"/>
                  </a:lnTo>
                  <a:lnTo>
                    <a:pt x="11397146" y="604120"/>
                  </a:lnTo>
                  <a:lnTo>
                    <a:pt x="11378721" y="563270"/>
                  </a:lnTo>
                  <a:lnTo>
                    <a:pt x="11357820" y="523497"/>
                  </a:lnTo>
                  <a:lnTo>
                    <a:pt x="11334443" y="484802"/>
                  </a:lnTo>
                  <a:lnTo>
                    <a:pt x="11308592" y="447185"/>
                  </a:lnTo>
                  <a:lnTo>
                    <a:pt x="11280265" y="410645"/>
                  </a:lnTo>
                  <a:lnTo>
                    <a:pt x="11249462" y="375182"/>
                  </a:lnTo>
                  <a:lnTo>
                    <a:pt x="11216185" y="340798"/>
                  </a:lnTo>
                  <a:lnTo>
                    <a:pt x="11180432" y="307491"/>
                  </a:lnTo>
                  <a:lnTo>
                    <a:pt x="11142203" y="275261"/>
                  </a:lnTo>
                  <a:lnTo>
                    <a:pt x="11101499" y="244109"/>
                  </a:lnTo>
                  <a:lnTo>
                    <a:pt x="11058320" y="214035"/>
                  </a:lnTo>
                  <a:lnTo>
                    <a:pt x="11012665" y="185038"/>
                  </a:lnTo>
                  <a:lnTo>
                    <a:pt x="10973955" y="162638"/>
                  </a:lnTo>
                  <a:lnTo>
                    <a:pt x="10934025" y="141682"/>
                  </a:lnTo>
                  <a:lnTo>
                    <a:pt x="10892874" y="122170"/>
                  </a:lnTo>
                  <a:lnTo>
                    <a:pt x="10850502" y="104102"/>
                  </a:lnTo>
                  <a:lnTo>
                    <a:pt x="10806910" y="87478"/>
                  </a:lnTo>
                  <a:lnTo>
                    <a:pt x="10762098" y="72299"/>
                  </a:lnTo>
                  <a:lnTo>
                    <a:pt x="10716066" y="58565"/>
                  </a:lnTo>
                  <a:lnTo>
                    <a:pt x="10668813" y="46275"/>
                  </a:lnTo>
                  <a:lnTo>
                    <a:pt x="10620340" y="35431"/>
                  </a:lnTo>
                  <a:lnTo>
                    <a:pt x="10570646" y="26032"/>
                  </a:lnTo>
                  <a:lnTo>
                    <a:pt x="10519732" y="18078"/>
                  </a:lnTo>
                  <a:lnTo>
                    <a:pt x="10467597" y="11570"/>
                  </a:lnTo>
                  <a:lnTo>
                    <a:pt x="10414242" y="6508"/>
                  </a:lnTo>
                  <a:lnTo>
                    <a:pt x="10359667" y="2892"/>
                  </a:lnTo>
                  <a:lnTo>
                    <a:pt x="10303871" y="723"/>
                  </a:lnTo>
                  <a:lnTo>
                    <a:pt x="10246855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51425" y="876827"/>
              <a:ext cx="11800205" cy="4518025"/>
            </a:xfrm>
            <a:custGeom>
              <a:avLst/>
              <a:gdLst/>
              <a:ahLst/>
              <a:cxnLst/>
              <a:rect l="l" t="t" r="r" b="b"/>
              <a:pathLst>
                <a:path w="11800205" h="4518025">
                  <a:moveTo>
                    <a:pt x="4517472" y="0"/>
                  </a:moveTo>
                  <a:lnTo>
                    <a:pt x="0" y="0"/>
                  </a:lnTo>
                  <a:lnTo>
                    <a:pt x="0" y="4517472"/>
                  </a:lnTo>
                  <a:lnTo>
                    <a:pt x="4517472" y="0"/>
                  </a:lnTo>
                  <a:close/>
                </a:path>
                <a:path w="11800205" h="4518025">
                  <a:moveTo>
                    <a:pt x="4517472" y="0"/>
                  </a:moveTo>
                  <a:lnTo>
                    <a:pt x="0" y="4517472"/>
                  </a:lnTo>
                  <a:lnTo>
                    <a:pt x="4517472" y="4517472"/>
                  </a:lnTo>
                  <a:lnTo>
                    <a:pt x="4517472" y="0"/>
                  </a:lnTo>
                  <a:close/>
                </a:path>
                <a:path w="11800205" h="4518025">
                  <a:moveTo>
                    <a:pt x="7282624" y="0"/>
                  </a:moveTo>
                  <a:lnTo>
                    <a:pt x="4517472" y="0"/>
                  </a:lnTo>
                  <a:lnTo>
                    <a:pt x="4517472" y="4517472"/>
                  </a:lnTo>
                  <a:lnTo>
                    <a:pt x="7282624" y="4517472"/>
                  </a:lnTo>
                  <a:lnTo>
                    <a:pt x="7282624" y="0"/>
                  </a:lnTo>
                  <a:close/>
                </a:path>
                <a:path w="11800205" h="4518025">
                  <a:moveTo>
                    <a:pt x="11800096" y="0"/>
                  </a:moveTo>
                  <a:lnTo>
                    <a:pt x="7282624" y="0"/>
                  </a:lnTo>
                  <a:lnTo>
                    <a:pt x="7282624" y="4517472"/>
                  </a:lnTo>
                  <a:lnTo>
                    <a:pt x="11800096" y="0"/>
                  </a:lnTo>
                  <a:close/>
                </a:path>
                <a:path w="11800205" h="4518025">
                  <a:moveTo>
                    <a:pt x="11800096" y="0"/>
                  </a:moveTo>
                  <a:lnTo>
                    <a:pt x="7282624" y="4517472"/>
                  </a:lnTo>
                  <a:lnTo>
                    <a:pt x="11800096" y="4517472"/>
                  </a:lnTo>
                  <a:lnTo>
                    <a:pt x="11800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791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66871" y="1947735"/>
            <a:ext cx="4660265" cy="764540"/>
            <a:chOff x="3666871" y="1947735"/>
            <a:chExt cx="4660265" cy="764540"/>
          </a:xfrm>
        </p:grpSpPr>
        <p:sp>
          <p:nvSpPr>
            <p:cNvPr id="3" name="object 3" descr=""/>
            <p:cNvSpPr/>
            <p:nvPr/>
          </p:nvSpPr>
          <p:spPr>
            <a:xfrm>
              <a:off x="3666871" y="1952497"/>
              <a:ext cx="4655820" cy="755015"/>
            </a:xfrm>
            <a:custGeom>
              <a:avLst/>
              <a:gdLst/>
              <a:ahLst/>
              <a:cxnLst/>
              <a:rect l="l" t="t" r="r" b="b"/>
              <a:pathLst>
                <a:path w="4655820" h="755014">
                  <a:moveTo>
                    <a:pt x="912622" y="12446"/>
                  </a:moveTo>
                  <a:lnTo>
                    <a:pt x="676275" y="12446"/>
                  </a:lnTo>
                  <a:lnTo>
                    <a:pt x="676275" y="741934"/>
                  </a:lnTo>
                  <a:lnTo>
                    <a:pt x="823468" y="741934"/>
                  </a:lnTo>
                  <a:lnTo>
                    <a:pt x="823468" y="466852"/>
                  </a:lnTo>
                  <a:lnTo>
                    <a:pt x="919607" y="466852"/>
                  </a:lnTo>
                  <a:lnTo>
                    <a:pt x="966660" y="466187"/>
                  </a:lnTo>
                  <a:lnTo>
                    <a:pt x="1007808" y="464200"/>
                  </a:lnTo>
                  <a:lnTo>
                    <a:pt x="1072388" y="456311"/>
                  </a:lnTo>
                  <a:lnTo>
                    <a:pt x="1110837" y="443468"/>
                  </a:lnTo>
                  <a:lnTo>
                    <a:pt x="1148715" y="421767"/>
                  </a:lnTo>
                  <a:lnTo>
                    <a:pt x="1182989" y="390731"/>
                  </a:lnTo>
                  <a:lnTo>
                    <a:pt x="1210691" y="349885"/>
                  </a:lnTo>
                  <a:lnTo>
                    <a:pt x="1213761" y="342900"/>
                  </a:lnTo>
                  <a:lnTo>
                    <a:pt x="823468" y="342900"/>
                  </a:lnTo>
                  <a:lnTo>
                    <a:pt x="823468" y="135890"/>
                  </a:lnTo>
                  <a:lnTo>
                    <a:pt x="1215866" y="135890"/>
                  </a:lnTo>
                  <a:lnTo>
                    <a:pt x="1211286" y="124269"/>
                  </a:lnTo>
                  <a:lnTo>
                    <a:pt x="1170354" y="69695"/>
                  </a:lnTo>
                  <a:lnTo>
                    <a:pt x="1117828" y="33984"/>
                  </a:lnTo>
                  <a:lnTo>
                    <a:pt x="1061515" y="18607"/>
                  </a:lnTo>
                  <a:lnTo>
                    <a:pt x="973937" y="13134"/>
                  </a:lnTo>
                  <a:lnTo>
                    <a:pt x="912622" y="12446"/>
                  </a:lnTo>
                  <a:close/>
                </a:path>
                <a:path w="4655820" h="755014">
                  <a:moveTo>
                    <a:pt x="1215866" y="135890"/>
                  </a:moveTo>
                  <a:lnTo>
                    <a:pt x="894715" y="135890"/>
                  </a:lnTo>
                  <a:lnTo>
                    <a:pt x="931195" y="136199"/>
                  </a:lnTo>
                  <a:lnTo>
                    <a:pt x="961009" y="137128"/>
                  </a:lnTo>
                  <a:lnTo>
                    <a:pt x="1000633" y="140843"/>
                  </a:lnTo>
                  <a:lnTo>
                    <a:pt x="1047442" y="161488"/>
                  </a:lnTo>
                  <a:lnTo>
                    <a:pt x="1077436" y="202533"/>
                  </a:lnTo>
                  <a:lnTo>
                    <a:pt x="1083310" y="238887"/>
                  </a:lnTo>
                  <a:lnTo>
                    <a:pt x="1082264" y="254579"/>
                  </a:lnTo>
                  <a:lnTo>
                    <a:pt x="1079166" y="269124"/>
                  </a:lnTo>
                  <a:lnTo>
                    <a:pt x="1079134" y="269271"/>
                  </a:lnTo>
                  <a:lnTo>
                    <a:pt x="1057505" y="307038"/>
                  </a:lnTo>
                  <a:lnTo>
                    <a:pt x="1020572" y="331470"/>
                  </a:lnTo>
                  <a:lnTo>
                    <a:pt x="976772" y="340042"/>
                  </a:lnTo>
                  <a:lnTo>
                    <a:pt x="904113" y="342900"/>
                  </a:lnTo>
                  <a:lnTo>
                    <a:pt x="1213761" y="342900"/>
                  </a:lnTo>
                  <a:lnTo>
                    <a:pt x="1228979" y="298704"/>
                  </a:lnTo>
                  <a:lnTo>
                    <a:pt x="1234979" y="238887"/>
                  </a:lnTo>
                  <a:lnTo>
                    <a:pt x="1235075" y="236855"/>
                  </a:lnTo>
                  <a:lnTo>
                    <a:pt x="1232431" y="195326"/>
                  </a:lnTo>
                  <a:lnTo>
                    <a:pt x="1224502" y="157797"/>
                  </a:lnTo>
                  <a:lnTo>
                    <a:pt x="1215988" y="136199"/>
                  </a:lnTo>
                  <a:lnTo>
                    <a:pt x="1215866" y="135890"/>
                  </a:lnTo>
                  <a:close/>
                </a:path>
                <a:path w="4655820" h="755014">
                  <a:moveTo>
                    <a:pt x="3199257" y="18415"/>
                  </a:moveTo>
                  <a:lnTo>
                    <a:pt x="3051937" y="18415"/>
                  </a:lnTo>
                  <a:lnTo>
                    <a:pt x="3051937" y="741934"/>
                  </a:lnTo>
                  <a:lnTo>
                    <a:pt x="3565525" y="741934"/>
                  </a:lnTo>
                  <a:lnTo>
                    <a:pt x="3565525" y="619125"/>
                  </a:lnTo>
                  <a:lnTo>
                    <a:pt x="3199257" y="619125"/>
                  </a:lnTo>
                  <a:lnTo>
                    <a:pt x="3199257" y="18415"/>
                  </a:lnTo>
                  <a:close/>
                </a:path>
                <a:path w="4655820" h="755014">
                  <a:moveTo>
                    <a:pt x="4171315" y="12446"/>
                  </a:moveTo>
                  <a:lnTo>
                    <a:pt x="3950843" y="12446"/>
                  </a:lnTo>
                  <a:lnTo>
                    <a:pt x="3950843" y="741934"/>
                  </a:lnTo>
                  <a:lnTo>
                    <a:pt x="4087622" y="741934"/>
                  </a:lnTo>
                  <a:lnTo>
                    <a:pt x="4087622" y="167767"/>
                  </a:lnTo>
                  <a:lnTo>
                    <a:pt x="4212623" y="167767"/>
                  </a:lnTo>
                  <a:lnTo>
                    <a:pt x="4171315" y="12446"/>
                  </a:lnTo>
                  <a:close/>
                </a:path>
                <a:path w="4655820" h="755014">
                  <a:moveTo>
                    <a:pt x="4212623" y="167767"/>
                  </a:moveTo>
                  <a:lnTo>
                    <a:pt x="4087622" y="167767"/>
                  </a:lnTo>
                  <a:lnTo>
                    <a:pt x="4232021" y="741934"/>
                  </a:lnTo>
                  <a:lnTo>
                    <a:pt x="4373880" y="741934"/>
                  </a:lnTo>
                  <a:lnTo>
                    <a:pt x="4432355" y="510032"/>
                  </a:lnTo>
                  <a:lnTo>
                    <a:pt x="4303649" y="510032"/>
                  </a:lnTo>
                  <a:lnTo>
                    <a:pt x="4212623" y="167767"/>
                  </a:lnTo>
                  <a:close/>
                </a:path>
                <a:path w="4655820" h="755014">
                  <a:moveTo>
                    <a:pt x="4655439" y="167767"/>
                  </a:moveTo>
                  <a:lnTo>
                    <a:pt x="4518660" y="167767"/>
                  </a:lnTo>
                  <a:lnTo>
                    <a:pt x="4518660" y="741934"/>
                  </a:lnTo>
                  <a:lnTo>
                    <a:pt x="4655439" y="741934"/>
                  </a:lnTo>
                  <a:lnTo>
                    <a:pt x="4655439" y="167767"/>
                  </a:lnTo>
                  <a:close/>
                </a:path>
                <a:path w="4655820" h="755014">
                  <a:moveTo>
                    <a:pt x="4655439" y="12446"/>
                  </a:moveTo>
                  <a:lnTo>
                    <a:pt x="4434586" y="12446"/>
                  </a:lnTo>
                  <a:lnTo>
                    <a:pt x="4303649" y="510032"/>
                  </a:lnTo>
                  <a:lnTo>
                    <a:pt x="4432355" y="510032"/>
                  </a:lnTo>
                  <a:lnTo>
                    <a:pt x="4518660" y="167767"/>
                  </a:lnTo>
                  <a:lnTo>
                    <a:pt x="4655439" y="167767"/>
                  </a:lnTo>
                  <a:lnTo>
                    <a:pt x="4655439" y="12446"/>
                  </a:lnTo>
                  <a:close/>
                </a:path>
                <a:path w="4655820" h="755014">
                  <a:moveTo>
                    <a:pt x="3809873" y="12446"/>
                  </a:moveTo>
                  <a:lnTo>
                    <a:pt x="3662553" y="12446"/>
                  </a:lnTo>
                  <a:lnTo>
                    <a:pt x="3662553" y="741936"/>
                  </a:lnTo>
                  <a:lnTo>
                    <a:pt x="3809873" y="741936"/>
                  </a:lnTo>
                  <a:lnTo>
                    <a:pt x="3809873" y="12446"/>
                  </a:lnTo>
                  <a:close/>
                </a:path>
                <a:path w="4655820" h="755014">
                  <a:moveTo>
                    <a:pt x="1495298" y="12446"/>
                  </a:moveTo>
                  <a:lnTo>
                    <a:pt x="1347978" y="12446"/>
                  </a:lnTo>
                  <a:lnTo>
                    <a:pt x="1347978" y="741936"/>
                  </a:lnTo>
                  <a:lnTo>
                    <a:pt x="1495298" y="741936"/>
                  </a:lnTo>
                  <a:lnTo>
                    <a:pt x="1495298" y="12446"/>
                  </a:lnTo>
                  <a:close/>
                </a:path>
                <a:path w="4655820" h="755014">
                  <a:moveTo>
                    <a:pt x="540893" y="12446"/>
                  </a:moveTo>
                  <a:lnTo>
                    <a:pt x="0" y="12446"/>
                  </a:lnTo>
                  <a:lnTo>
                    <a:pt x="0" y="741934"/>
                  </a:lnTo>
                  <a:lnTo>
                    <a:pt x="554863" y="741934"/>
                  </a:lnTo>
                  <a:lnTo>
                    <a:pt x="554863" y="619125"/>
                  </a:lnTo>
                  <a:lnTo>
                    <a:pt x="147193" y="619125"/>
                  </a:lnTo>
                  <a:lnTo>
                    <a:pt x="147193" y="420497"/>
                  </a:lnTo>
                  <a:lnTo>
                    <a:pt x="513461" y="420497"/>
                  </a:lnTo>
                  <a:lnTo>
                    <a:pt x="513461" y="297561"/>
                  </a:lnTo>
                  <a:lnTo>
                    <a:pt x="147193" y="297561"/>
                  </a:lnTo>
                  <a:lnTo>
                    <a:pt x="147193" y="135890"/>
                  </a:lnTo>
                  <a:lnTo>
                    <a:pt x="540893" y="135890"/>
                  </a:lnTo>
                  <a:lnTo>
                    <a:pt x="540893" y="12446"/>
                  </a:lnTo>
                  <a:close/>
                </a:path>
                <a:path w="4655820" h="755014">
                  <a:moveTo>
                    <a:pt x="2477643" y="490728"/>
                  </a:moveTo>
                  <a:lnTo>
                    <a:pt x="2334387" y="504571"/>
                  </a:lnTo>
                  <a:lnTo>
                    <a:pt x="2345289" y="562151"/>
                  </a:lnTo>
                  <a:lnTo>
                    <a:pt x="2363692" y="612409"/>
                  </a:lnTo>
                  <a:lnTo>
                    <a:pt x="2389572" y="655357"/>
                  </a:lnTo>
                  <a:lnTo>
                    <a:pt x="2422906" y="691007"/>
                  </a:lnTo>
                  <a:lnTo>
                    <a:pt x="2455122" y="713987"/>
                  </a:lnTo>
                  <a:lnTo>
                    <a:pt x="2492483" y="731872"/>
                  </a:lnTo>
                  <a:lnTo>
                    <a:pt x="2534984" y="744654"/>
                  </a:lnTo>
                  <a:lnTo>
                    <a:pt x="2582617" y="752328"/>
                  </a:lnTo>
                  <a:lnTo>
                    <a:pt x="2635377" y="754888"/>
                  </a:lnTo>
                  <a:lnTo>
                    <a:pt x="2680952" y="753223"/>
                  </a:lnTo>
                  <a:lnTo>
                    <a:pt x="2722610" y="748236"/>
                  </a:lnTo>
                  <a:lnTo>
                    <a:pt x="2760339" y="739939"/>
                  </a:lnTo>
                  <a:lnTo>
                    <a:pt x="2824206" y="713249"/>
                  </a:lnTo>
                  <a:lnTo>
                    <a:pt x="2873458" y="672534"/>
                  </a:lnTo>
                  <a:lnTo>
                    <a:pt x="2901643" y="630555"/>
                  </a:lnTo>
                  <a:lnTo>
                    <a:pt x="2636901" y="630555"/>
                  </a:lnTo>
                  <a:lnTo>
                    <a:pt x="2605016" y="628435"/>
                  </a:lnTo>
                  <a:lnTo>
                    <a:pt x="2551676" y="611481"/>
                  </a:lnTo>
                  <a:lnTo>
                    <a:pt x="2512075" y="577363"/>
                  </a:lnTo>
                  <a:lnTo>
                    <a:pt x="2485786" y="524369"/>
                  </a:lnTo>
                  <a:lnTo>
                    <a:pt x="2477643" y="490728"/>
                  </a:lnTo>
                  <a:close/>
                </a:path>
                <a:path w="4655820" h="755014">
                  <a:moveTo>
                    <a:pt x="2626995" y="0"/>
                  </a:moveTo>
                  <a:lnTo>
                    <a:pt x="2586442" y="1593"/>
                  </a:lnTo>
                  <a:lnTo>
                    <a:pt x="2514623" y="14305"/>
                  </a:lnTo>
                  <a:lnTo>
                    <a:pt x="2455378" y="39520"/>
                  </a:lnTo>
                  <a:lnTo>
                    <a:pt x="2409848" y="76477"/>
                  </a:lnTo>
                  <a:lnTo>
                    <a:pt x="2378464" y="123981"/>
                  </a:lnTo>
                  <a:lnTo>
                    <a:pt x="2362652" y="176127"/>
                  </a:lnTo>
                  <a:lnTo>
                    <a:pt x="2360676" y="203581"/>
                  </a:lnTo>
                  <a:lnTo>
                    <a:pt x="2364886" y="245201"/>
                  </a:lnTo>
                  <a:lnTo>
                    <a:pt x="2377503" y="283559"/>
                  </a:lnTo>
                  <a:lnTo>
                    <a:pt x="2398502" y="318631"/>
                  </a:lnTo>
                  <a:lnTo>
                    <a:pt x="2427859" y="350393"/>
                  </a:lnTo>
                  <a:lnTo>
                    <a:pt x="2493311" y="389794"/>
                  </a:lnTo>
                  <a:lnTo>
                    <a:pt x="2539283" y="407007"/>
                  </a:lnTo>
                  <a:lnTo>
                    <a:pt x="2594102" y="422529"/>
                  </a:lnTo>
                  <a:lnTo>
                    <a:pt x="2635986" y="433099"/>
                  </a:lnTo>
                  <a:lnTo>
                    <a:pt x="2669619" y="441944"/>
                  </a:lnTo>
                  <a:lnTo>
                    <a:pt x="2712085" y="454406"/>
                  </a:lnTo>
                  <a:lnTo>
                    <a:pt x="2756019" y="477140"/>
                  </a:lnTo>
                  <a:lnTo>
                    <a:pt x="2779331" y="517513"/>
                  </a:lnTo>
                  <a:lnTo>
                    <a:pt x="2780245" y="529463"/>
                  </a:lnTo>
                  <a:lnTo>
                    <a:pt x="2780284" y="529971"/>
                  </a:lnTo>
                  <a:lnTo>
                    <a:pt x="2771235" y="567785"/>
                  </a:lnTo>
                  <a:lnTo>
                    <a:pt x="2744089" y="600456"/>
                  </a:lnTo>
                  <a:lnTo>
                    <a:pt x="2699305" y="623030"/>
                  </a:lnTo>
                  <a:lnTo>
                    <a:pt x="2636901" y="630555"/>
                  </a:lnTo>
                  <a:lnTo>
                    <a:pt x="2901643" y="630555"/>
                  </a:lnTo>
                  <a:lnTo>
                    <a:pt x="2918793" y="590200"/>
                  </a:lnTo>
                  <a:lnTo>
                    <a:pt x="2927441" y="529971"/>
                  </a:lnTo>
                  <a:lnTo>
                    <a:pt x="2927477" y="529463"/>
                  </a:lnTo>
                  <a:lnTo>
                    <a:pt x="2925665" y="496268"/>
                  </a:lnTo>
                  <a:lnTo>
                    <a:pt x="2911135" y="438165"/>
                  </a:lnTo>
                  <a:lnTo>
                    <a:pt x="2882435" y="390989"/>
                  </a:lnTo>
                  <a:lnTo>
                    <a:pt x="2842137" y="353929"/>
                  </a:lnTo>
                  <a:lnTo>
                    <a:pt x="2788529" y="325661"/>
                  </a:lnTo>
                  <a:lnTo>
                    <a:pt x="2752296" y="312435"/>
                  </a:lnTo>
                  <a:lnTo>
                    <a:pt x="2709039" y="299424"/>
                  </a:lnTo>
                  <a:lnTo>
                    <a:pt x="2610000" y="274089"/>
                  </a:lnTo>
                  <a:lnTo>
                    <a:pt x="2571210" y="261778"/>
                  </a:lnTo>
                  <a:lnTo>
                    <a:pt x="2523490" y="237871"/>
                  </a:lnTo>
                  <a:lnTo>
                    <a:pt x="2501519" y="193548"/>
                  </a:lnTo>
                  <a:lnTo>
                    <a:pt x="2502991" y="180089"/>
                  </a:lnTo>
                  <a:lnTo>
                    <a:pt x="2524887" y="148336"/>
                  </a:lnTo>
                  <a:lnTo>
                    <a:pt x="2568225" y="128508"/>
                  </a:lnTo>
                  <a:lnTo>
                    <a:pt x="2625471" y="121920"/>
                  </a:lnTo>
                  <a:lnTo>
                    <a:pt x="2881591" y="121920"/>
                  </a:lnTo>
                  <a:lnTo>
                    <a:pt x="2864322" y="92821"/>
                  </a:lnTo>
                  <a:lnTo>
                    <a:pt x="2833751" y="60198"/>
                  </a:lnTo>
                  <a:lnTo>
                    <a:pt x="2794766" y="33861"/>
                  </a:lnTo>
                  <a:lnTo>
                    <a:pt x="2747327" y="15049"/>
                  </a:lnTo>
                  <a:lnTo>
                    <a:pt x="2691411" y="3762"/>
                  </a:lnTo>
                  <a:lnTo>
                    <a:pt x="2626995" y="0"/>
                  </a:lnTo>
                  <a:close/>
                </a:path>
                <a:path w="4655820" h="755014">
                  <a:moveTo>
                    <a:pt x="2881591" y="121920"/>
                  </a:moveTo>
                  <a:lnTo>
                    <a:pt x="2625471" y="121920"/>
                  </a:lnTo>
                  <a:lnTo>
                    <a:pt x="2656463" y="123565"/>
                  </a:lnTo>
                  <a:lnTo>
                    <a:pt x="2655135" y="123565"/>
                  </a:lnTo>
                  <a:lnTo>
                    <a:pt x="2701266" y="135796"/>
                  </a:lnTo>
                  <a:lnTo>
                    <a:pt x="2732986" y="160841"/>
                  </a:lnTo>
                  <a:lnTo>
                    <a:pt x="2753231" y="201314"/>
                  </a:lnTo>
                  <a:lnTo>
                    <a:pt x="2759329" y="227457"/>
                  </a:lnTo>
                  <a:lnTo>
                    <a:pt x="2906649" y="220980"/>
                  </a:lnTo>
                  <a:lnTo>
                    <a:pt x="2900795" y="173212"/>
                  </a:lnTo>
                  <a:lnTo>
                    <a:pt x="2886678" y="130492"/>
                  </a:lnTo>
                  <a:lnTo>
                    <a:pt x="2881591" y="121920"/>
                  </a:lnTo>
                  <a:close/>
                </a:path>
                <a:path w="4655820" h="755014">
                  <a:moveTo>
                    <a:pt x="1953768" y="0"/>
                  </a:moveTo>
                  <a:lnTo>
                    <a:pt x="1904300" y="2803"/>
                  </a:lnTo>
                  <a:lnTo>
                    <a:pt x="1858132" y="11213"/>
                  </a:lnTo>
                  <a:lnTo>
                    <a:pt x="1815258" y="25225"/>
                  </a:lnTo>
                  <a:lnTo>
                    <a:pt x="1775676" y="44835"/>
                  </a:lnTo>
                  <a:lnTo>
                    <a:pt x="1739382" y="70041"/>
                  </a:lnTo>
                  <a:lnTo>
                    <a:pt x="1706372" y="100838"/>
                  </a:lnTo>
                  <a:lnTo>
                    <a:pt x="1677670" y="136684"/>
                  </a:lnTo>
                  <a:lnTo>
                    <a:pt x="1654179" y="177042"/>
                  </a:lnTo>
                  <a:lnTo>
                    <a:pt x="1635902" y="221916"/>
                  </a:lnTo>
                  <a:lnTo>
                    <a:pt x="1622843" y="271309"/>
                  </a:lnTo>
                  <a:lnTo>
                    <a:pt x="1615005" y="325225"/>
                  </a:lnTo>
                  <a:lnTo>
                    <a:pt x="1612392" y="383667"/>
                  </a:lnTo>
                  <a:lnTo>
                    <a:pt x="1614885" y="436921"/>
                  </a:lnTo>
                  <a:lnTo>
                    <a:pt x="1622768" y="490384"/>
                  </a:lnTo>
                  <a:lnTo>
                    <a:pt x="1635744" y="537670"/>
                  </a:lnTo>
                  <a:lnTo>
                    <a:pt x="1653916" y="580902"/>
                  </a:lnTo>
                  <a:lnTo>
                    <a:pt x="1677288" y="620078"/>
                  </a:lnTo>
                  <a:lnTo>
                    <a:pt x="1705864" y="655193"/>
                  </a:lnTo>
                  <a:lnTo>
                    <a:pt x="1745399" y="690916"/>
                  </a:lnTo>
                  <a:lnTo>
                    <a:pt x="1789037" y="718690"/>
                  </a:lnTo>
                  <a:lnTo>
                    <a:pt x="1836796" y="738522"/>
                  </a:lnTo>
                  <a:lnTo>
                    <a:pt x="1888695" y="750416"/>
                  </a:lnTo>
                  <a:lnTo>
                    <a:pt x="1944751" y="754380"/>
                  </a:lnTo>
                  <a:lnTo>
                    <a:pt x="2000948" y="750760"/>
                  </a:lnTo>
                  <a:lnTo>
                    <a:pt x="2052002" y="739902"/>
                  </a:lnTo>
                  <a:lnTo>
                    <a:pt x="2097913" y="721804"/>
                  </a:lnTo>
                  <a:lnTo>
                    <a:pt x="2138680" y="696468"/>
                  </a:lnTo>
                  <a:lnTo>
                    <a:pt x="2174087" y="663656"/>
                  </a:lnTo>
                  <a:lnTo>
                    <a:pt x="2200114" y="628523"/>
                  </a:lnTo>
                  <a:lnTo>
                    <a:pt x="1943354" y="628523"/>
                  </a:lnTo>
                  <a:lnTo>
                    <a:pt x="1905398" y="624855"/>
                  </a:lnTo>
                  <a:lnTo>
                    <a:pt x="1840680" y="595518"/>
                  </a:lnTo>
                  <a:lnTo>
                    <a:pt x="1792124" y="535461"/>
                  </a:lnTo>
                  <a:lnTo>
                    <a:pt x="1776571" y="491156"/>
                  </a:lnTo>
                  <a:lnTo>
                    <a:pt x="1767256" y="436921"/>
                  </a:lnTo>
                  <a:lnTo>
                    <a:pt x="1764157" y="372745"/>
                  </a:lnTo>
                  <a:lnTo>
                    <a:pt x="1767304" y="312076"/>
                  </a:lnTo>
                  <a:lnTo>
                    <a:pt x="1776761" y="260397"/>
                  </a:lnTo>
                  <a:lnTo>
                    <a:pt x="1792553" y="217743"/>
                  </a:lnTo>
                  <a:lnTo>
                    <a:pt x="1814703" y="184150"/>
                  </a:lnTo>
                  <a:lnTo>
                    <a:pt x="1872821" y="140430"/>
                  </a:lnTo>
                  <a:lnTo>
                    <a:pt x="1946275" y="125857"/>
                  </a:lnTo>
                  <a:lnTo>
                    <a:pt x="2208040" y="125857"/>
                  </a:lnTo>
                  <a:lnTo>
                    <a:pt x="2194504" y="105080"/>
                  </a:lnTo>
                  <a:lnTo>
                    <a:pt x="2135741" y="50653"/>
                  </a:lnTo>
                  <a:lnTo>
                    <a:pt x="2096286" y="28501"/>
                  </a:lnTo>
                  <a:lnTo>
                    <a:pt x="2052813" y="12671"/>
                  </a:lnTo>
                  <a:lnTo>
                    <a:pt x="2005311" y="3168"/>
                  </a:lnTo>
                  <a:lnTo>
                    <a:pt x="1953768" y="0"/>
                  </a:lnTo>
                  <a:close/>
                </a:path>
                <a:path w="4655820" h="755014">
                  <a:moveTo>
                    <a:pt x="2105025" y="473710"/>
                  </a:moveTo>
                  <a:lnTo>
                    <a:pt x="2094307" y="511121"/>
                  </a:lnTo>
                  <a:lnTo>
                    <a:pt x="2063964" y="569849"/>
                  </a:lnTo>
                  <a:lnTo>
                    <a:pt x="2022149" y="607520"/>
                  </a:lnTo>
                  <a:lnTo>
                    <a:pt x="1971667" y="626189"/>
                  </a:lnTo>
                  <a:lnTo>
                    <a:pt x="1943354" y="628523"/>
                  </a:lnTo>
                  <a:lnTo>
                    <a:pt x="2200114" y="628523"/>
                  </a:lnTo>
                  <a:lnTo>
                    <a:pt x="2204100" y="623141"/>
                  </a:lnTo>
                  <a:lnTo>
                    <a:pt x="2228709" y="574934"/>
                  </a:lnTo>
                  <a:lnTo>
                    <a:pt x="2247900" y="519049"/>
                  </a:lnTo>
                  <a:lnTo>
                    <a:pt x="2105025" y="473710"/>
                  </a:lnTo>
                  <a:close/>
                </a:path>
                <a:path w="4655820" h="755014">
                  <a:moveTo>
                    <a:pt x="2208040" y="125857"/>
                  </a:moveTo>
                  <a:lnTo>
                    <a:pt x="1946275" y="125857"/>
                  </a:lnTo>
                  <a:lnTo>
                    <a:pt x="1974516" y="127924"/>
                  </a:lnTo>
                  <a:lnTo>
                    <a:pt x="2000567" y="134112"/>
                  </a:lnTo>
                  <a:lnTo>
                    <a:pt x="2046097" y="158750"/>
                  </a:lnTo>
                  <a:lnTo>
                    <a:pt x="2080085" y="197564"/>
                  </a:lnTo>
                  <a:lnTo>
                    <a:pt x="2100072" y="248285"/>
                  </a:lnTo>
                  <a:lnTo>
                    <a:pt x="2245868" y="213487"/>
                  </a:lnTo>
                  <a:lnTo>
                    <a:pt x="2231842" y="172239"/>
                  </a:lnTo>
                  <a:lnTo>
                    <a:pt x="2214721" y="136112"/>
                  </a:lnTo>
                  <a:lnTo>
                    <a:pt x="2208040" y="12585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343146" y="1952497"/>
              <a:ext cx="3979545" cy="755015"/>
            </a:xfrm>
            <a:custGeom>
              <a:avLst/>
              <a:gdLst/>
              <a:ahLst/>
              <a:cxnLst/>
              <a:rect l="l" t="t" r="r" b="b"/>
              <a:pathLst>
                <a:path w="3979545" h="755014">
                  <a:moveTo>
                    <a:pt x="147193" y="135890"/>
                  </a:moveTo>
                  <a:lnTo>
                    <a:pt x="147193" y="342900"/>
                  </a:lnTo>
                  <a:lnTo>
                    <a:pt x="227838" y="342900"/>
                  </a:lnTo>
                  <a:lnTo>
                    <a:pt x="267769" y="342185"/>
                  </a:lnTo>
                  <a:lnTo>
                    <a:pt x="326010" y="336470"/>
                  </a:lnTo>
                  <a:lnTo>
                    <a:pt x="370490" y="316801"/>
                  </a:lnTo>
                  <a:lnTo>
                    <a:pt x="397658" y="282963"/>
                  </a:lnTo>
                  <a:lnTo>
                    <a:pt x="407035" y="238887"/>
                  </a:lnTo>
                  <a:lnTo>
                    <a:pt x="405562" y="219840"/>
                  </a:lnTo>
                  <a:lnTo>
                    <a:pt x="383667" y="173228"/>
                  </a:lnTo>
                  <a:lnTo>
                    <a:pt x="341501" y="145295"/>
                  </a:lnTo>
                  <a:lnTo>
                    <a:pt x="284734" y="137128"/>
                  </a:lnTo>
                  <a:lnTo>
                    <a:pt x="218440" y="135890"/>
                  </a:lnTo>
                  <a:lnTo>
                    <a:pt x="147193" y="135890"/>
                  </a:lnTo>
                  <a:close/>
                </a:path>
                <a:path w="3979545" h="755014">
                  <a:moveTo>
                    <a:pt x="2375662" y="18415"/>
                  </a:moveTo>
                  <a:lnTo>
                    <a:pt x="2522982" y="18415"/>
                  </a:lnTo>
                  <a:lnTo>
                    <a:pt x="2522982" y="619125"/>
                  </a:lnTo>
                  <a:lnTo>
                    <a:pt x="2889250" y="619125"/>
                  </a:lnTo>
                  <a:lnTo>
                    <a:pt x="2889250" y="741934"/>
                  </a:lnTo>
                  <a:lnTo>
                    <a:pt x="2375662" y="741934"/>
                  </a:lnTo>
                  <a:lnTo>
                    <a:pt x="2375662" y="18415"/>
                  </a:lnTo>
                  <a:close/>
                </a:path>
                <a:path w="3979545" h="755014">
                  <a:moveTo>
                    <a:pt x="3274568" y="12446"/>
                  </a:moveTo>
                  <a:lnTo>
                    <a:pt x="3495040" y="12446"/>
                  </a:lnTo>
                  <a:lnTo>
                    <a:pt x="3627374" y="510032"/>
                  </a:lnTo>
                  <a:lnTo>
                    <a:pt x="3758311" y="12446"/>
                  </a:lnTo>
                  <a:lnTo>
                    <a:pt x="3979164" y="12446"/>
                  </a:lnTo>
                  <a:lnTo>
                    <a:pt x="3979164" y="741934"/>
                  </a:lnTo>
                  <a:lnTo>
                    <a:pt x="3842385" y="741934"/>
                  </a:lnTo>
                  <a:lnTo>
                    <a:pt x="3842385" y="167767"/>
                  </a:lnTo>
                  <a:lnTo>
                    <a:pt x="3697605" y="741934"/>
                  </a:lnTo>
                  <a:lnTo>
                    <a:pt x="3555746" y="741934"/>
                  </a:lnTo>
                  <a:lnTo>
                    <a:pt x="3411347" y="167767"/>
                  </a:lnTo>
                  <a:lnTo>
                    <a:pt x="3411347" y="741934"/>
                  </a:lnTo>
                  <a:lnTo>
                    <a:pt x="3274568" y="741934"/>
                  </a:lnTo>
                  <a:lnTo>
                    <a:pt x="3274568" y="12446"/>
                  </a:lnTo>
                  <a:close/>
                </a:path>
                <a:path w="3979545" h="755014">
                  <a:moveTo>
                    <a:pt x="2986278" y="12446"/>
                  </a:moveTo>
                  <a:lnTo>
                    <a:pt x="3133598" y="12446"/>
                  </a:lnTo>
                  <a:lnTo>
                    <a:pt x="3133598" y="741936"/>
                  </a:lnTo>
                  <a:lnTo>
                    <a:pt x="2986278" y="741936"/>
                  </a:lnTo>
                  <a:lnTo>
                    <a:pt x="2986278" y="12446"/>
                  </a:lnTo>
                  <a:close/>
                </a:path>
                <a:path w="3979545" h="755014">
                  <a:moveTo>
                    <a:pt x="671703" y="12446"/>
                  </a:moveTo>
                  <a:lnTo>
                    <a:pt x="819023" y="12446"/>
                  </a:lnTo>
                  <a:lnTo>
                    <a:pt x="819023" y="741936"/>
                  </a:lnTo>
                  <a:lnTo>
                    <a:pt x="671703" y="741936"/>
                  </a:lnTo>
                  <a:lnTo>
                    <a:pt x="671703" y="12446"/>
                  </a:lnTo>
                  <a:close/>
                </a:path>
                <a:path w="3979545" h="755014">
                  <a:moveTo>
                    <a:pt x="0" y="12446"/>
                  </a:moveTo>
                  <a:lnTo>
                    <a:pt x="236347" y="12446"/>
                  </a:lnTo>
                  <a:lnTo>
                    <a:pt x="297662" y="13134"/>
                  </a:lnTo>
                  <a:lnTo>
                    <a:pt x="347297" y="15192"/>
                  </a:lnTo>
                  <a:lnTo>
                    <a:pt x="411480" y="23368"/>
                  </a:lnTo>
                  <a:lnTo>
                    <a:pt x="469090" y="49434"/>
                  </a:lnTo>
                  <a:lnTo>
                    <a:pt x="516509" y="94742"/>
                  </a:lnTo>
                  <a:lnTo>
                    <a:pt x="548227" y="157797"/>
                  </a:lnTo>
                  <a:lnTo>
                    <a:pt x="556156" y="195326"/>
                  </a:lnTo>
                  <a:lnTo>
                    <a:pt x="558800" y="236855"/>
                  </a:lnTo>
                  <a:lnTo>
                    <a:pt x="557276" y="269124"/>
                  </a:lnTo>
                  <a:lnTo>
                    <a:pt x="545084" y="325616"/>
                  </a:lnTo>
                  <a:lnTo>
                    <a:pt x="521392" y="371528"/>
                  </a:lnTo>
                  <a:lnTo>
                    <a:pt x="490392" y="407481"/>
                  </a:lnTo>
                  <a:lnTo>
                    <a:pt x="453584" y="433718"/>
                  </a:lnTo>
                  <a:lnTo>
                    <a:pt x="415397" y="451002"/>
                  </a:lnTo>
                  <a:lnTo>
                    <a:pt x="366776" y="460904"/>
                  </a:lnTo>
                  <a:lnTo>
                    <a:pt x="290385" y="466187"/>
                  </a:lnTo>
                  <a:lnTo>
                    <a:pt x="243332" y="466852"/>
                  </a:lnTo>
                  <a:lnTo>
                    <a:pt x="147193" y="466852"/>
                  </a:lnTo>
                  <a:lnTo>
                    <a:pt x="147193" y="741934"/>
                  </a:lnTo>
                  <a:lnTo>
                    <a:pt x="0" y="741934"/>
                  </a:lnTo>
                  <a:lnTo>
                    <a:pt x="0" y="12446"/>
                  </a:lnTo>
                  <a:close/>
                </a:path>
                <a:path w="3979545" h="755014">
                  <a:moveTo>
                    <a:pt x="1950720" y="0"/>
                  </a:moveTo>
                  <a:lnTo>
                    <a:pt x="2015136" y="3762"/>
                  </a:lnTo>
                  <a:lnTo>
                    <a:pt x="2071052" y="15049"/>
                  </a:lnTo>
                  <a:lnTo>
                    <a:pt x="2118491" y="33861"/>
                  </a:lnTo>
                  <a:lnTo>
                    <a:pt x="2157476" y="60198"/>
                  </a:lnTo>
                  <a:lnTo>
                    <a:pt x="2188047" y="92821"/>
                  </a:lnTo>
                  <a:lnTo>
                    <a:pt x="2210403" y="130492"/>
                  </a:lnTo>
                  <a:lnTo>
                    <a:pt x="2224520" y="173212"/>
                  </a:lnTo>
                  <a:lnTo>
                    <a:pt x="2230374" y="220980"/>
                  </a:lnTo>
                  <a:lnTo>
                    <a:pt x="2083054" y="227457"/>
                  </a:lnTo>
                  <a:lnTo>
                    <a:pt x="2076956" y="201314"/>
                  </a:lnTo>
                  <a:lnTo>
                    <a:pt x="2068179" y="179101"/>
                  </a:lnTo>
                  <a:lnTo>
                    <a:pt x="2042541" y="146558"/>
                  </a:lnTo>
                  <a:lnTo>
                    <a:pt x="2003583" y="128095"/>
                  </a:lnTo>
                  <a:lnTo>
                    <a:pt x="1949196" y="121920"/>
                  </a:lnTo>
                  <a:lnTo>
                    <a:pt x="1918835" y="123565"/>
                  </a:lnTo>
                  <a:lnTo>
                    <a:pt x="1868543" y="136761"/>
                  </a:lnTo>
                  <a:lnTo>
                    <a:pt x="1831117" y="168084"/>
                  </a:lnTo>
                  <a:lnTo>
                    <a:pt x="1825244" y="193548"/>
                  </a:lnTo>
                  <a:lnTo>
                    <a:pt x="1826623" y="206027"/>
                  </a:lnTo>
                  <a:lnTo>
                    <a:pt x="1866098" y="249705"/>
                  </a:lnTo>
                  <a:lnTo>
                    <a:pt x="1933725" y="274089"/>
                  </a:lnTo>
                  <a:lnTo>
                    <a:pt x="1982470" y="286639"/>
                  </a:lnTo>
                  <a:lnTo>
                    <a:pt x="2032764" y="299424"/>
                  </a:lnTo>
                  <a:lnTo>
                    <a:pt x="2076021" y="312435"/>
                  </a:lnTo>
                  <a:lnTo>
                    <a:pt x="2112254" y="325661"/>
                  </a:lnTo>
                  <a:lnTo>
                    <a:pt x="2165862" y="353929"/>
                  </a:lnTo>
                  <a:lnTo>
                    <a:pt x="2206160" y="390989"/>
                  </a:lnTo>
                  <a:lnTo>
                    <a:pt x="2234860" y="438165"/>
                  </a:lnTo>
                  <a:lnTo>
                    <a:pt x="2249390" y="496268"/>
                  </a:lnTo>
                  <a:lnTo>
                    <a:pt x="2251202" y="529463"/>
                  </a:lnTo>
                  <a:lnTo>
                    <a:pt x="2249033" y="560320"/>
                  </a:lnTo>
                  <a:lnTo>
                    <a:pt x="2231646" y="619081"/>
                  </a:lnTo>
                  <a:lnTo>
                    <a:pt x="2197183" y="672534"/>
                  </a:lnTo>
                  <a:lnTo>
                    <a:pt x="2147931" y="713249"/>
                  </a:lnTo>
                  <a:lnTo>
                    <a:pt x="2084064" y="739939"/>
                  </a:lnTo>
                  <a:lnTo>
                    <a:pt x="2046335" y="748236"/>
                  </a:lnTo>
                  <a:lnTo>
                    <a:pt x="2004677" y="753223"/>
                  </a:lnTo>
                  <a:lnTo>
                    <a:pt x="1959102" y="754888"/>
                  </a:lnTo>
                  <a:lnTo>
                    <a:pt x="1906342" y="752328"/>
                  </a:lnTo>
                  <a:lnTo>
                    <a:pt x="1858709" y="744654"/>
                  </a:lnTo>
                  <a:lnTo>
                    <a:pt x="1816208" y="731872"/>
                  </a:lnTo>
                  <a:lnTo>
                    <a:pt x="1778847" y="713987"/>
                  </a:lnTo>
                  <a:lnTo>
                    <a:pt x="1746631" y="691007"/>
                  </a:lnTo>
                  <a:lnTo>
                    <a:pt x="1713297" y="655357"/>
                  </a:lnTo>
                  <a:lnTo>
                    <a:pt x="1687417" y="612409"/>
                  </a:lnTo>
                  <a:lnTo>
                    <a:pt x="1669014" y="562151"/>
                  </a:lnTo>
                  <a:lnTo>
                    <a:pt x="1658112" y="504571"/>
                  </a:lnTo>
                  <a:lnTo>
                    <a:pt x="1801368" y="490728"/>
                  </a:lnTo>
                  <a:lnTo>
                    <a:pt x="1809511" y="524369"/>
                  </a:lnTo>
                  <a:lnTo>
                    <a:pt x="1820989" y="553259"/>
                  </a:lnTo>
                  <a:lnTo>
                    <a:pt x="1853946" y="596646"/>
                  </a:lnTo>
                  <a:lnTo>
                    <a:pt x="1900332" y="622077"/>
                  </a:lnTo>
                  <a:lnTo>
                    <a:pt x="1960626" y="630555"/>
                  </a:lnTo>
                  <a:lnTo>
                    <a:pt x="1994036" y="628673"/>
                  </a:lnTo>
                  <a:lnTo>
                    <a:pt x="2047619" y="613624"/>
                  </a:lnTo>
                  <a:lnTo>
                    <a:pt x="2083649" y="584763"/>
                  </a:lnTo>
                  <a:lnTo>
                    <a:pt x="2101746" y="549521"/>
                  </a:lnTo>
                  <a:lnTo>
                    <a:pt x="2104009" y="529971"/>
                  </a:lnTo>
                  <a:lnTo>
                    <a:pt x="2103056" y="517513"/>
                  </a:lnTo>
                  <a:lnTo>
                    <a:pt x="2079744" y="477140"/>
                  </a:lnTo>
                  <a:lnTo>
                    <a:pt x="2035810" y="454406"/>
                  </a:lnTo>
                  <a:lnTo>
                    <a:pt x="1993344" y="441944"/>
                  </a:lnTo>
                  <a:lnTo>
                    <a:pt x="1917827" y="422529"/>
                  </a:lnTo>
                  <a:lnTo>
                    <a:pt x="1863008" y="407007"/>
                  </a:lnTo>
                  <a:lnTo>
                    <a:pt x="1817036" y="389794"/>
                  </a:lnTo>
                  <a:lnTo>
                    <a:pt x="1779899" y="370915"/>
                  </a:lnTo>
                  <a:lnTo>
                    <a:pt x="1722227" y="318631"/>
                  </a:lnTo>
                  <a:lnTo>
                    <a:pt x="1701228" y="283559"/>
                  </a:lnTo>
                  <a:lnTo>
                    <a:pt x="1688611" y="245201"/>
                  </a:lnTo>
                  <a:lnTo>
                    <a:pt x="1684401" y="203581"/>
                  </a:lnTo>
                  <a:lnTo>
                    <a:pt x="1686377" y="176127"/>
                  </a:lnTo>
                  <a:lnTo>
                    <a:pt x="1702188" y="123981"/>
                  </a:lnTo>
                  <a:lnTo>
                    <a:pt x="1733573" y="76477"/>
                  </a:lnTo>
                  <a:lnTo>
                    <a:pt x="1779103" y="39520"/>
                  </a:lnTo>
                  <a:lnTo>
                    <a:pt x="1838348" y="14305"/>
                  </a:lnTo>
                  <a:lnTo>
                    <a:pt x="1910167" y="1593"/>
                  </a:lnTo>
                  <a:lnTo>
                    <a:pt x="1950720" y="0"/>
                  </a:lnTo>
                  <a:close/>
                </a:path>
                <a:path w="3979545" h="755014">
                  <a:moveTo>
                    <a:pt x="1277493" y="0"/>
                  </a:moveTo>
                  <a:lnTo>
                    <a:pt x="1329036" y="3168"/>
                  </a:lnTo>
                  <a:lnTo>
                    <a:pt x="1376538" y="12671"/>
                  </a:lnTo>
                  <a:lnTo>
                    <a:pt x="1420011" y="28501"/>
                  </a:lnTo>
                  <a:lnTo>
                    <a:pt x="1459466" y="50653"/>
                  </a:lnTo>
                  <a:lnTo>
                    <a:pt x="1494917" y="79121"/>
                  </a:lnTo>
                  <a:lnTo>
                    <a:pt x="1538446" y="136112"/>
                  </a:lnTo>
                  <a:lnTo>
                    <a:pt x="1555567" y="172239"/>
                  </a:lnTo>
                  <a:lnTo>
                    <a:pt x="1569593" y="213487"/>
                  </a:lnTo>
                  <a:lnTo>
                    <a:pt x="1423797" y="248285"/>
                  </a:lnTo>
                  <a:lnTo>
                    <a:pt x="1415559" y="221454"/>
                  </a:lnTo>
                  <a:lnTo>
                    <a:pt x="1403810" y="197564"/>
                  </a:lnTo>
                  <a:lnTo>
                    <a:pt x="1369822" y="158750"/>
                  </a:lnTo>
                  <a:lnTo>
                    <a:pt x="1324292" y="134112"/>
                  </a:lnTo>
                  <a:lnTo>
                    <a:pt x="1270000" y="125857"/>
                  </a:lnTo>
                  <a:lnTo>
                    <a:pt x="1231350" y="129500"/>
                  </a:lnTo>
                  <a:lnTo>
                    <a:pt x="1165576" y="158646"/>
                  </a:lnTo>
                  <a:lnTo>
                    <a:pt x="1116278" y="217743"/>
                  </a:lnTo>
                  <a:lnTo>
                    <a:pt x="1100486" y="260397"/>
                  </a:lnTo>
                  <a:lnTo>
                    <a:pt x="1091029" y="312076"/>
                  </a:lnTo>
                  <a:lnTo>
                    <a:pt x="1087882" y="372745"/>
                  </a:lnTo>
                  <a:lnTo>
                    <a:pt x="1090981" y="436921"/>
                  </a:lnTo>
                  <a:lnTo>
                    <a:pt x="1100296" y="491156"/>
                  </a:lnTo>
                  <a:lnTo>
                    <a:pt x="1115849" y="535461"/>
                  </a:lnTo>
                  <a:lnTo>
                    <a:pt x="1137666" y="569849"/>
                  </a:lnTo>
                  <a:lnTo>
                    <a:pt x="1194895" y="613854"/>
                  </a:lnTo>
                  <a:lnTo>
                    <a:pt x="1267079" y="628523"/>
                  </a:lnTo>
                  <a:lnTo>
                    <a:pt x="1295392" y="626189"/>
                  </a:lnTo>
                  <a:lnTo>
                    <a:pt x="1345874" y="607520"/>
                  </a:lnTo>
                  <a:lnTo>
                    <a:pt x="1387691" y="569847"/>
                  </a:lnTo>
                  <a:lnTo>
                    <a:pt x="1418032" y="511121"/>
                  </a:lnTo>
                  <a:lnTo>
                    <a:pt x="1428750" y="473710"/>
                  </a:lnTo>
                  <a:lnTo>
                    <a:pt x="1571625" y="519049"/>
                  </a:lnTo>
                  <a:lnTo>
                    <a:pt x="1552434" y="574934"/>
                  </a:lnTo>
                  <a:lnTo>
                    <a:pt x="1527825" y="623141"/>
                  </a:lnTo>
                  <a:lnTo>
                    <a:pt x="1497812" y="663656"/>
                  </a:lnTo>
                  <a:lnTo>
                    <a:pt x="1462405" y="696468"/>
                  </a:lnTo>
                  <a:lnTo>
                    <a:pt x="1421638" y="721804"/>
                  </a:lnTo>
                  <a:lnTo>
                    <a:pt x="1375727" y="739902"/>
                  </a:lnTo>
                  <a:lnTo>
                    <a:pt x="1324673" y="750760"/>
                  </a:lnTo>
                  <a:lnTo>
                    <a:pt x="1268476" y="754380"/>
                  </a:lnTo>
                  <a:lnTo>
                    <a:pt x="1212420" y="750416"/>
                  </a:lnTo>
                  <a:lnTo>
                    <a:pt x="1160521" y="738522"/>
                  </a:lnTo>
                  <a:lnTo>
                    <a:pt x="1112762" y="718690"/>
                  </a:lnTo>
                  <a:lnTo>
                    <a:pt x="1069124" y="690916"/>
                  </a:lnTo>
                  <a:lnTo>
                    <a:pt x="1029589" y="655193"/>
                  </a:lnTo>
                  <a:lnTo>
                    <a:pt x="1001013" y="620078"/>
                  </a:lnTo>
                  <a:lnTo>
                    <a:pt x="977641" y="580902"/>
                  </a:lnTo>
                  <a:lnTo>
                    <a:pt x="959469" y="537670"/>
                  </a:lnTo>
                  <a:lnTo>
                    <a:pt x="946493" y="490384"/>
                  </a:lnTo>
                  <a:lnTo>
                    <a:pt x="938710" y="439049"/>
                  </a:lnTo>
                  <a:lnTo>
                    <a:pt x="936117" y="383667"/>
                  </a:lnTo>
                  <a:lnTo>
                    <a:pt x="938730" y="325225"/>
                  </a:lnTo>
                  <a:lnTo>
                    <a:pt x="946568" y="271309"/>
                  </a:lnTo>
                  <a:lnTo>
                    <a:pt x="959627" y="221916"/>
                  </a:lnTo>
                  <a:lnTo>
                    <a:pt x="977904" y="177042"/>
                  </a:lnTo>
                  <a:lnTo>
                    <a:pt x="1001395" y="136684"/>
                  </a:lnTo>
                  <a:lnTo>
                    <a:pt x="1030097" y="100838"/>
                  </a:lnTo>
                  <a:lnTo>
                    <a:pt x="1063107" y="70041"/>
                  </a:lnTo>
                  <a:lnTo>
                    <a:pt x="1099401" y="44835"/>
                  </a:lnTo>
                  <a:lnTo>
                    <a:pt x="1138983" y="25225"/>
                  </a:lnTo>
                  <a:lnTo>
                    <a:pt x="1181857" y="11213"/>
                  </a:lnTo>
                  <a:lnTo>
                    <a:pt x="1228025" y="2803"/>
                  </a:lnTo>
                  <a:lnTo>
                    <a:pt x="1277493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662108" y="1960181"/>
          <a:ext cx="640715" cy="72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"/>
                <a:gridCol w="389255"/>
              </a:tblGrid>
              <a:tr h="1231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25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25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1568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NEXT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BIG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EPIC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PRODUCT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17525" y="6489700"/>
            <a:ext cx="11543665" cy="21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dirty="0" sz="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INGREDIENTS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EVALUATED</a:t>
            </a:r>
            <a:r>
              <a:rPr dirty="0" sz="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U.S.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DRUG</a:t>
            </a:r>
            <a:r>
              <a:rPr dirty="0" sz="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ADMINISTRATION.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INTENDED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DIAGNOSE,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TREAT,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CURE,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PREVENT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CONDITION.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AII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provid</a:t>
            </a:r>
            <a:r>
              <a:rPr dirty="0" sz="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4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informationaI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onIy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inten</a:t>
            </a:r>
            <a:r>
              <a:rPr dirty="0" sz="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substitute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informed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medicaI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advice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contained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IabeI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packaging.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shouId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hea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probIem.</a:t>
            </a:r>
            <a:r>
              <a:rPr dirty="0" sz="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advis</a:t>
            </a:r>
            <a:r>
              <a:rPr dirty="0" sz="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3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consuIt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heaIthcare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heaIth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suppIement.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028" y="1313484"/>
            <a:ext cx="2242489" cy="263189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8460" y="1272285"/>
            <a:ext cx="2340737" cy="271424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611120" y="4564760"/>
            <a:ext cx="676465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b="1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dirty="0" sz="3950" spc="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950" b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39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950" b="1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dirty="0" sz="39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9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9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66871" y="1947735"/>
            <a:ext cx="4660265" cy="764540"/>
            <a:chOff x="3666871" y="1947735"/>
            <a:chExt cx="4660265" cy="764540"/>
          </a:xfrm>
        </p:grpSpPr>
        <p:sp>
          <p:nvSpPr>
            <p:cNvPr id="3" name="object 3" descr=""/>
            <p:cNvSpPr/>
            <p:nvPr/>
          </p:nvSpPr>
          <p:spPr>
            <a:xfrm>
              <a:off x="3666871" y="1952497"/>
              <a:ext cx="4655820" cy="755015"/>
            </a:xfrm>
            <a:custGeom>
              <a:avLst/>
              <a:gdLst/>
              <a:ahLst/>
              <a:cxnLst/>
              <a:rect l="l" t="t" r="r" b="b"/>
              <a:pathLst>
                <a:path w="4655820" h="755014">
                  <a:moveTo>
                    <a:pt x="912622" y="12446"/>
                  </a:moveTo>
                  <a:lnTo>
                    <a:pt x="676275" y="12446"/>
                  </a:lnTo>
                  <a:lnTo>
                    <a:pt x="676275" y="741934"/>
                  </a:lnTo>
                  <a:lnTo>
                    <a:pt x="823468" y="741934"/>
                  </a:lnTo>
                  <a:lnTo>
                    <a:pt x="823468" y="466852"/>
                  </a:lnTo>
                  <a:lnTo>
                    <a:pt x="919607" y="466852"/>
                  </a:lnTo>
                  <a:lnTo>
                    <a:pt x="966660" y="466187"/>
                  </a:lnTo>
                  <a:lnTo>
                    <a:pt x="1007808" y="464200"/>
                  </a:lnTo>
                  <a:lnTo>
                    <a:pt x="1072388" y="456311"/>
                  </a:lnTo>
                  <a:lnTo>
                    <a:pt x="1110837" y="443468"/>
                  </a:lnTo>
                  <a:lnTo>
                    <a:pt x="1148715" y="421767"/>
                  </a:lnTo>
                  <a:lnTo>
                    <a:pt x="1182989" y="390731"/>
                  </a:lnTo>
                  <a:lnTo>
                    <a:pt x="1210691" y="349885"/>
                  </a:lnTo>
                  <a:lnTo>
                    <a:pt x="1213761" y="342900"/>
                  </a:lnTo>
                  <a:lnTo>
                    <a:pt x="823468" y="342900"/>
                  </a:lnTo>
                  <a:lnTo>
                    <a:pt x="823468" y="135890"/>
                  </a:lnTo>
                  <a:lnTo>
                    <a:pt x="1215866" y="135890"/>
                  </a:lnTo>
                  <a:lnTo>
                    <a:pt x="1211286" y="124269"/>
                  </a:lnTo>
                  <a:lnTo>
                    <a:pt x="1170354" y="69695"/>
                  </a:lnTo>
                  <a:lnTo>
                    <a:pt x="1117828" y="33984"/>
                  </a:lnTo>
                  <a:lnTo>
                    <a:pt x="1061515" y="18607"/>
                  </a:lnTo>
                  <a:lnTo>
                    <a:pt x="973937" y="13134"/>
                  </a:lnTo>
                  <a:lnTo>
                    <a:pt x="912622" y="12446"/>
                  </a:lnTo>
                  <a:close/>
                </a:path>
                <a:path w="4655820" h="755014">
                  <a:moveTo>
                    <a:pt x="1215866" y="135890"/>
                  </a:moveTo>
                  <a:lnTo>
                    <a:pt x="894715" y="135890"/>
                  </a:lnTo>
                  <a:lnTo>
                    <a:pt x="931195" y="136199"/>
                  </a:lnTo>
                  <a:lnTo>
                    <a:pt x="961009" y="137128"/>
                  </a:lnTo>
                  <a:lnTo>
                    <a:pt x="1000633" y="140843"/>
                  </a:lnTo>
                  <a:lnTo>
                    <a:pt x="1047442" y="161488"/>
                  </a:lnTo>
                  <a:lnTo>
                    <a:pt x="1077436" y="202533"/>
                  </a:lnTo>
                  <a:lnTo>
                    <a:pt x="1083310" y="238887"/>
                  </a:lnTo>
                  <a:lnTo>
                    <a:pt x="1082264" y="254579"/>
                  </a:lnTo>
                  <a:lnTo>
                    <a:pt x="1079166" y="269124"/>
                  </a:lnTo>
                  <a:lnTo>
                    <a:pt x="1079134" y="269271"/>
                  </a:lnTo>
                  <a:lnTo>
                    <a:pt x="1057505" y="307038"/>
                  </a:lnTo>
                  <a:lnTo>
                    <a:pt x="1020572" y="331470"/>
                  </a:lnTo>
                  <a:lnTo>
                    <a:pt x="976772" y="340042"/>
                  </a:lnTo>
                  <a:lnTo>
                    <a:pt x="904113" y="342900"/>
                  </a:lnTo>
                  <a:lnTo>
                    <a:pt x="1213761" y="342900"/>
                  </a:lnTo>
                  <a:lnTo>
                    <a:pt x="1228979" y="298704"/>
                  </a:lnTo>
                  <a:lnTo>
                    <a:pt x="1234979" y="238887"/>
                  </a:lnTo>
                  <a:lnTo>
                    <a:pt x="1235075" y="236855"/>
                  </a:lnTo>
                  <a:lnTo>
                    <a:pt x="1232431" y="195326"/>
                  </a:lnTo>
                  <a:lnTo>
                    <a:pt x="1224502" y="157797"/>
                  </a:lnTo>
                  <a:lnTo>
                    <a:pt x="1215988" y="136199"/>
                  </a:lnTo>
                  <a:lnTo>
                    <a:pt x="1215866" y="135890"/>
                  </a:lnTo>
                  <a:close/>
                </a:path>
                <a:path w="4655820" h="755014">
                  <a:moveTo>
                    <a:pt x="3199257" y="18415"/>
                  </a:moveTo>
                  <a:lnTo>
                    <a:pt x="3051937" y="18415"/>
                  </a:lnTo>
                  <a:lnTo>
                    <a:pt x="3051937" y="741934"/>
                  </a:lnTo>
                  <a:lnTo>
                    <a:pt x="3565525" y="741934"/>
                  </a:lnTo>
                  <a:lnTo>
                    <a:pt x="3565525" y="619125"/>
                  </a:lnTo>
                  <a:lnTo>
                    <a:pt x="3199257" y="619125"/>
                  </a:lnTo>
                  <a:lnTo>
                    <a:pt x="3199257" y="18415"/>
                  </a:lnTo>
                  <a:close/>
                </a:path>
                <a:path w="4655820" h="755014">
                  <a:moveTo>
                    <a:pt x="4171315" y="12446"/>
                  </a:moveTo>
                  <a:lnTo>
                    <a:pt x="3950843" y="12446"/>
                  </a:lnTo>
                  <a:lnTo>
                    <a:pt x="3950843" y="741934"/>
                  </a:lnTo>
                  <a:lnTo>
                    <a:pt x="4087622" y="741934"/>
                  </a:lnTo>
                  <a:lnTo>
                    <a:pt x="4087622" y="167767"/>
                  </a:lnTo>
                  <a:lnTo>
                    <a:pt x="4212623" y="167767"/>
                  </a:lnTo>
                  <a:lnTo>
                    <a:pt x="4171315" y="12446"/>
                  </a:lnTo>
                  <a:close/>
                </a:path>
                <a:path w="4655820" h="755014">
                  <a:moveTo>
                    <a:pt x="4212623" y="167767"/>
                  </a:moveTo>
                  <a:lnTo>
                    <a:pt x="4087622" y="167767"/>
                  </a:lnTo>
                  <a:lnTo>
                    <a:pt x="4232021" y="741934"/>
                  </a:lnTo>
                  <a:lnTo>
                    <a:pt x="4373880" y="741934"/>
                  </a:lnTo>
                  <a:lnTo>
                    <a:pt x="4432355" y="510032"/>
                  </a:lnTo>
                  <a:lnTo>
                    <a:pt x="4303649" y="510032"/>
                  </a:lnTo>
                  <a:lnTo>
                    <a:pt x="4212623" y="167767"/>
                  </a:lnTo>
                  <a:close/>
                </a:path>
                <a:path w="4655820" h="755014">
                  <a:moveTo>
                    <a:pt x="4655439" y="167767"/>
                  </a:moveTo>
                  <a:lnTo>
                    <a:pt x="4518660" y="167767"/>
                  </a:lnTo>
                  <a:lnTo>
                    <a:pt x="4518660" y="741934"/>
                  </a:lnTo>
                  <a:lnTo>
                    <a:pt x="4655439" y="741934"/>
                  </a:lnTo>
                  <a:lnTo>
                    <a:pt x="4655439" y="167767"/>
                  </a:lnTo>
                  <a:close/>
                </a:path>
                <a:path w="4655820" h="755014">
                  <a:moveTo>
                    <a:pt x="4655439" y="12446"/>
                  </a:moveTo>
                  <a:lnTo>
                    <a:pt x="4434586" y="12446"/>
                  </a:lnTo>
                  <a:lnTo>
                    <a:pt x="4303649" y="510032"/>
                  </a:lnTo>
                  <a:lnTo>
                    <a:pt x="4432355" y="510032"/>
                  </a:lnTo>
                  <a:lnTo>
                    <a:pt x="4518660" y="167767"/>
                  </a:lnTo>
                  <a:lnTo>
                    <a:pt x="4655439" y="167767"/>
                  </a:lnTo>
                  <a:lnTo>
                    <a:pt x="4655439" y="12446"/>
                  </a:lnTo>
                  <a:close/>
                </a:path>
                <a:path w="4655820" h="755014">
                  <a:moveTo>
                    <a:pt x="3809873" y="12446"/>
                  </a:moveTo>
                  <a:lnTo>
                    <a:pt x="3662553" y="12446"/>
                  </a:lnTo>
                  <a:lnTo>
                    <a:pt x="3662553" y="741936"/>
                  </a:lnTo>
                  <a:lnTo>
                    <a:pt x="3809873" y="741936"/>
                  </a:lnTo>
                  <a:lnTo>
                    <a:pt x="3809873" y="12446"/>
                  </a:lnTo>
                  <a:close/>
                </a:path>
                <a:path w="4655820" h="755014">
                  <a:moveTo>
                    <a:pt x="1495298" y="12446"/>
                  </a:moveTo>
                  <a:lnTo>
                    <a:pt x="1347978" y="12446"/>
                  </a:lnTo>
                  <a:lnTo>
                    <a:pt x="1347978" y="741936"/>
                  </a:lnTo>
                  <a:lnTo>
                    <a:pt x="1495298" y="741936"/>
                  </a:lnTo>
                  <a:lnTo>
                    <a:pt x="1495298" y="12446"/>
                  </a:lnTo>
                  <a:close/>
                </a:path>
                <a:path w="4655820" h="755014">
                  <a:moveTo>
                    <a:pt x="540893" y="12446"/>
                  </a:moveTo>
                  <a:lnTo>
                    <a:pt x="0" y="12446"/>
                  </a:lnTo>
                  <a:lnTo>
                    <a:pt x="0" y="741934"/>
                  </a:lnTo>
                  <a:lnTo>
                    <a:pt x="554863" y="741934"/>
                  </a:lnTo>
                  <a:lnTo>
                    <a:pt x="554863" y="619125"/>
                  </a:lnTo>
                  <a:lnTo>
                    <a:pt x="147193" y="619125"/>
                  </a:lnTo>
                  <a:lnTo>
                    <a:pt x="147193" y="420497"/>
                  </a:lnTo>
                  <a:lnTo>
                    <a:pt x="513461" y="420497"/>
                  </a:lnTo>
                  <a:lnTo>
                    <a:pt x="513461" y="297561"/>
                  </a:lnTo>
                  <a:lnTo>
                    <a:pt x="147193" y="297561"/>
                  </a:lnTo>
                  <a:lnTo>
                    <a:pt x="147193" y="135890"/>
                  </a:lnTo>
                  <a:lnTo>
                    <a:pt x="540893" y="135890"/>
                  </a:lnTo>
                  <a:lnTo>
                    <a:pt x="540893" y="12446"/>
                  </a:lnTo>
                  <a:close/>
                </a:path>
                <a:path w="4655820" h="755014">
                  <a:moveTo>
                    <a:pt x="2477643" y="490728"/>
                  </a:moveTo>
                  <a:lnTo>
                    <a:pt x="2334387" y="504571"/>
                  </a:lnTo>
                  <a:lnTo>
                    <a:pt x="2345289" y="562151"/>
                  </a:lnTo>
                  <a:lnTo>
                    <a:pt x="2363692" y="612409"/>
                  </a:lnTo>
                  <a:lnTo>
                    <a:pt x="2389572" y="655357"/>
                  </a:lnTo>
                  <a:lnTo>
                    <a:pt x="2422906" y="691007"/>
                  </a:lnTo>
                  <a:lnTo>
                    <a:pt x="2455122" y="713987"/>
                  </a:lnTo>
                  <a:lnTo>
                    <a:pt x="2492483" y="731872"/>
                  </a:lnTo>
                  <a:lnTo>
                    <a:pt x="2534984" y="744654"/>
                  </a:lnTo>
                  <a:lnTo>
                    <a:pt x="2582617" y="752328"/>
                  </a:lnTo>
                  <a:lnTo>
                    <a:pt x="2635377" y="754888"/>
                  </a:lnTo>
                  <a:lnTo>
                    <a:pt x="2680952" y="753223"/>
                  </a:lnTo>
                  <a:lnTo>
                    <a:pt x="2722610" y="748236"/>
                  </a:lnTo>
                  <a:lnTo>
                    <a:pt x="2760339" y="739939"/>
                  </a:lnTo>
                  <a:lnTo>
                    <a:pt x="2824206" y="713249"/>
                  </a:lnTo>
                  <a:lnTo>
                    <a:pt x="2873458" y="672534"/>
                  </a:lnTo>
                  <a:lnTo>
                    <a:pt x="2901643" y="630555"/>
                  </a:lnTo>
                  <a:lnTo>
                    <a:pt x="2636901" y="630555"/>
                  </a:lnTo>
                  <a:lnTo>
                    <a:pt x="2605016" y="628435"/>
                  </a:lnTo>
                  <a:lnTo>
                    <a:pt x="2551676" y="611481"/>
                  </a:lnTo>
                  <a:lnTo>
                    <a:pt x="2512075" y="577363"/>
                  </a:lnTo>
                  <a:lnTo>
                    <a:pt x="2485786" y="524369"/>
                  </a:lnTo>
                  <a:lnTo>
                    <a:pt x="2477643" y="490728"/>
                  </a:lnTo>
                  <a:close/>
                </a:path>
                <a:path w="4655820" h="755014">
                  <a:moveTo>
                    <a:pt x="2626995" y="0"/>
                  </a:moveTo>
                  <a:lnTo>
                    <a:pt x="2586442" y="1593"/>
                  </a:lnTo>
                  <a:lnTo>
                    <a:pt x="2514623" y="14305"/>
                  </a:lnTo>
                  <a:lnTo>
                    <a:pt x="2455378" y="39520"/>
                  </a:lnTo>
                  <a:lnTo>
                    <a:pt x="2409848" y="76477"/>
                  </a:lnTo>
                  <a:lnTo>
                    <a:pt x="2378464" y="123981"/>
                  </a:lnTo>
                  <a:lnTo>
                    <a:pt x="2362652" y="176127"/>
                  </a:lnTo>
                  <a:lnTo>
                    <a:pt x="2360676" y="203581"/>
                  </a:lnTo>
                  <a:lnTo>
                    <a:pt x="2364886" y="245201"/>
                  </a:lnTo>
                  <a:lnTo>
                    <a:pt x="2377503" y="283559"/>
                  </a:lnTo>
                  <a:lnTo>
                    <a:pt x="2398502" y="318631"/>
                  </a:lnTo>
                  <a:lnTo>
                    <a:pt x="2427859" y="350393"/>
                  </a:lnTo>
                  <a:lnTo>
                    <a:pt x="2493311" y="389794"/>
                  </a:lnTo>
                  <a:lnTo>
                    <a:pt x="2539283" y="407007"/>
                  </a:lnTo>
                  <a:lnTo>
                    <a:pt x="2594102" y="422529"/>
                  </a:lnTo>
                  <a:lnTo>
                    <a:pt x="2635986" y="433099"/>
                  </a:lnTo>
                  <a:lnTo>
                    <a:pt x="2669619" y="441944"/>
                  </a:lnTo>
                  <a:lnTo>
                    <a:pt x="2712085" y="454406"/>
                  </a:lnTo>
                  <a:lnTo>
                    <a:pt x="2756019" y="477140"/>
                  </a:lnTo>
                  <a:lnTo>
                    <a:pt x="2779331" y="517513"/>
                  </a:lnTo>
                  <a:lnTo>
                    <a:pt x="2780245" y="529463"/>
                  </a:lnTo>
                  <a:lnTo>
                    <a:pt x="2780284" y="529971"/>
                  </a:lnTo>
                  <a:lnTo>
                    <a:pt x="2771235" y="567785"/>
                  </a:lnTo>
                  <a:lnTo>
                    <a:pt x="2744089" y="600456"/>
                  </a:lnTo>
                  <a:lnTo>
                    <a:pt x="2699305" y="623030"/>
                  </a:lnTo>
                  <a:lnTo>
                    <a:pt x="2636901" y="630555"/>
                  </a:lnTo>
                  <a:lnTo>
                    <a:pt x="2901643" y="630555"/>
                  </a:lnTo>
                  <a:lnTo>
                    <a:pt x="2918793" y="590200"/>
                  </a:lnTo>
                  <a:lnTo>
                    <a:pt x="2927441" y="529971"/>
                  </a:lnTo>
                  <a:lnTo>
                    <a:pt x="2927477" y="529463"/>
                  </a:lnTo>
                  <a:lnTo>
                    <a:pt x="2925665" y="496268"/>
                  </a:lnTo>
                  <a:lnTo>
                    <a:pt x="2911135" y="438165"/>
                  </a:lnTo>
                  <a:lnTo>
                    <a:pt x="2882435" y="390989"/>
                  </a:lnTo>
                  <a:lnTo>
                    <a:pt x="2842137" y="353929"/>
                  </a:lnTo>
                  <a:lnTo>
                    <a:pt x="2788529" y="325661"/>
                  </a:lnTo>
                  <a:lnTo>
                    <a:pt x="2752296" y="312435"/>
                  </a:lnTo>
                  <a:lnTo>
                    <a:pt x="2709039" y="299424"/>
                  </a:lnTo>
                  <a:lnTo>
                    <a:pt x="2610000" y="274089"/>
                  </a:lnTo>
                  <a:lnTo>
                    <a:pt x="2571210" y="261778"/>
                  </a:lnTo>
                  <a:lnTo>
                    <a:pt x="2523490" y="237871"/>
                  </a:lnTo>
                  <a:lnTo>
                    <a:pt x="2501519" y="193548"/>
                  </a:lnTo>
                  <a:lnTo>
                    <a:pt x="2502991" y="180089"/>
                  </a:lnTo>
                  <a:lnTo>
                    <a:pt x="2524887" y="148336"/>
                  </a:lnTo>
                  <a:lnTo>
                    <a:pt x="2568225" y="128508"/>
                  </a:lnTo>
                  <a:lnTo>
                    <a:pt x="2625471" y="121920"/>
                  </a:lnTo>
                  <a:lnTo>
                    <a:pt x="2881591" y="121920"/>
                  </a:lnTo>
                  <a:lnTo>
                    <a:pt x="2864322" y="92821"/>
                  </a:lnTo>
                  <a:lnTo>
                    <a:pt x="2833751" y="60198"/>
                  </a:lnTo>
                  <a:lnTo>
                    <a:pt x="2794766" y="33861"/>
                  </a:lnTo>
                  <a:lnTo>
                    <a:pt x="2747327" y="15049"/>
                  </a:lnTo>
                  <a:lnTo>
                    <a:pt x="2691411" y="3762"/>
                  </a:lnTo>
                  <a:lnTo>
                    <a:pt x="2626995" y="0"/>
                  </a:lnTo>
                  <a:close/>
                </a:path>
                <a:path w="4655820" h="755014">
                  <a:moveTo>
                    <a:pt x="2881591" y="121920"/>
                  </a:moveTo>
                  <a:lnTo>
                    <a:pt x="2625471" y="121920"/>
                  </a:lnTo>
                  <a:lnTo>
                    <a:pt x="2656463" y="123565"/>
                  </a:lnTo>
                  <a:lnTo>
                    <a:pt x="2655135" y="123565"/>
                  </a:lnTo>
                  <a:lnTo>
                    <a:pt x="2701266" y="135796"/>
                  </a:lnTo>
                  <a:lnTo>
                    <a:pt x="2732986" y="160841"/>
                  </a:lnTo>
                  <a:lnTo>
                    <a:pt x="2753231" y="201314"/>
                  </a:lnTo>
                  <a:lnTo>
                    <a:pt x="2759329" y="227457"/>
                  </a:lnTo>
                  <a:lnTo>
                    <a:pt x="2906649" y="220980"/>
                  </a:lnTo>
                  <a:lnTo>
                    <a:pt x="2900795" y="173212"/>
                  </a:lnTo>
                  <a:lnTo>
                    <a:pt x="2886678" y="130492"/>
                  </a:lnTo>
                  <a:lnTo>
                    <a:pt x="2881591" y="121920"/>
                  </a:lnTo>
                  <a:close/>
                </a:path>
                <a:path w="4655820" h="755014">
                  <a:moveTo>
                    <a:pt x="1953768" y="0"/>
                  </a:moveTo>
                  <a:lnTo>
                    <a:pt x="1904300" y="2803"/>
                  </a:lnTo>
                  <a:lnTo>
                    <a:pt x="1858132" y="11213"/>
                  </a:lnTo>
                  <a:lnTo>
                    <a:pt x="1815258" y="25225"/>
                  </a:lnTo>
                  <a:lnTo>
                    <a:pt x="1775676" y="44835"/>
                  </a:lnTo>
                  <a:lnTo>
                    <a:pt x="1739382" y="70041"/>
                  </a:lnTo>
                  <a:lnTo>
                    <a:pt x="1706372" y="100838"/>
                  </a:lnTo>
                  <a:lnTo>
                    <a:pt x="1677670" y="136684"/>
                  </a:lnTo>
                  <a:lnTo>
                    <a:pt x="1654179" y="177042"/>
                  </a:lnTo>
                  <a:lnTo>
                    <a:pt x="1635902" y="221916"/>
                  </a:lnTo>
                  <a:lnTo>
                    <a:pt x="1622843" y="271309"/>
                  </a:lnTo>
                  <a:lnTo>
                    <a:pt x="1615005" y="325225"/>
                  </a:lnTo>
                  <a:lnTo>
                    <a:pt x="1612392" y="383667"/>
                  </a:lnTo>
                  <a:lnTo>
                    <a:pt x="1614885" y="436921"/>
                  </a:lnTo>
                  <a:lnTo>
                    <a:pt x="1622768" y="490384"/>
                  </a:lnTo>
                  <a:lnTo>
                    <a:pt x="1635744" y="537670"/>
                  </a:lnTo>
                  <a:lnTo>
                    <a:pt x="1653916" y="580902"/>
                  </a:lnTo>
                  <a:lnTo>
                    <a:pt x="1677288" y="620078"/>
                  </a:lnTo>
                  <a:lnTo>
                    <a:pt x="1705864" y="655193"/>
                  </a:lnTo>
                  <a:lnTo>
                    <a:pt x="1745399" y="690916"/>
                  </a:lnTo>
                  <a:lnTo>
                    <a:pt x="1789037" y="718690"/>
                  </a:lnTo>
                  <a:lnTo>
                    <a:pt x="1836796" y="738522"/>
                  </a:lnTo>
                  <a:lnTo>
                    <a:pt x="1888695" y="750416"/>
                  </a:lnTo>
                  <a:lnTo>
                    <a:pt x="1944751" y="754380"/>
                  </a:lnTo>
                  <a:lnTo>
                    <a:pt x="2000948" y="750760"/>
                  </a:lnTo>
                  <a:lnTo>
                    <a:pt x="2052002" y="739902"/>
                  </a:lnTo>
                  <a:lnTo>
                    <a:pt x="2097913" y="721804"/>
                  </a:lnTo>
                  <a:lnTo>
                    <a:pt x="2138680" y="696468"/>
                  </a:lnTo>
                  <a:lnTo>
                    <a:pt x="2174087" y="663656"/>
                  </a:lnTo>
                  <a:lnTo>
                    <a:pt x="2200114" y="628523"/>
                  </a:lnTo>
                  <a:lnTo>
                    <a:pt x="1943354" y="628523"/>
                  </a:lnTo>
                  <a:lnTo>
                    <a:pt x="1905398" y="624855"/>
                  </a:lnTo>
                  <a:lnTo>
                    <a:pt x="1840680" y="595518"/>
                  </a:lnTo>
                  <a:lnTo>
                    <a:pt x="1792124" y="535461"/>
                  </a:lnTo>
                  <a:lnTo>
                    <a:pt x="1776571" y="491156"/>
                  </a:lnTo>
                  <a:lnTo>
                    <a:pt x="1767256" y="436921"/>
                  </a:lnTo>
                  <a:lnTo>
                    <a:pt x="1764157" y="372745"/>
                  </a:lnTo>
                  <a:lnTo>
                    <a:pt x="1767304" y="312076"/>
                  </a:lnTo>
                  <a:lnTo>
                    <a:pt x="1776761" y="260397"/>
                  </a:lnTo>
                  <a:lnTo>
                    <a:pt x="1792553" y="217743"/>
                  </a:lnTo>
                  <a:lnTo>
                    <a:pt x="1814703" y="184150"/>
                  </a:lnTo>
                  <a:lnTo>
                    <a:pt x="1872821" y="140430"/>
                  </a:lnTo>
                  <a:lnTo>
                    <a:pt x="1946275" y="125857"/>
                  </a:lnTo>
                  <a:lnTo>
                    <a:pt x="2208040" y="125857"/>
                  </a:lnTo>
                  <a:lnTo>
                    <a:pt x="2194504" y="105080"/>
                  </a:lnTo>
                  <a:lnTo>
                    <a:pt x="2135741" y="50653"/>
                  </a:lnTo>
                  <a:lnTo>
                    <a:pt x="2096286" y="28501"/>
                  </a:lnTo>
                  <a:lnTo>
                    <a:pt x="2052813" y="12671"/>
                  </a:lnTo>
                  <a:lnTo>
                    <a:pt x="2005311" y="3168"/>
                  </a:lnTo>
                  <a:lnTo>
                    <a:pt x="1953768" y="0"/>
                  </a:lnTo>
                  <a:close/>
                </a:path>
                <a:path w="4655820" h="755014">
                  <a:moveTo>
                    <a:pt x="2105025" y="473710"/>
                  </a:moveTo>
                  <a:lnTo>
                    <a:pt x="2094307" y="511121"/>
                  </a:lnTo>
                  <a:lnTo>
                    <a:pt x="2063964" y="569849"/>
                  </a:lnTo>
                  <a:lnTo>
                    <a:pt x="2022149" y="607520"/>
                  </a:lnTo>
                  <a:lnTo>
                    <a:pt x="1971667" y="626189"/>
                  </a:lnTo>
                  <a:lnTo>
                    <a:pt x="1943354" y="628523"/>
                  </a:lnTo>
                  <a:lnTo>
                    <a:pt x="2200114" y="628523"/>
                  </a:lnTo>
                  <a:lnTo>
                    <a:pt x="2204100" y="623141"/>
                  </a:lnTo>
                  <a:lnTo>
                    <a:pt x="2228709" y="574934"/>
                  </a:lnTo>
                  <a:lnTo>
                    <a:pt x="2247900" y="519049"/>
                  </a:lnTo>
                  <a:lnTo>
                    <a:pt x="2105025" y="473710"/>
                  </a:lnTo>
                  <a:close/>
                </a:path>
                <a:path w="4655820" h="755014">
                  <a:moveTo>
                    <a:pt x="2208040" y="125857"/>
                  </a:moveTo>
                  <a:lnTo>
                    <a:pt x="1946275" y="125857"/>
                  </a:lnTo>
                  <a:lnTo>
                    <a:pt x="1974516" y="127924"/>
                  </a:lnTo>
                  <a:lnTo>
                    <a:pt x="2000567" y="134112"/>
                  </a:lnTo>
                  <a:lnTo>
                    <a:pt x="2046097" y="158750"/>
                  </a:lnTo>
                  <a:lnTo>
                    <a:pt x="2080085" y="197564"/>
                  </a:lnTo>
                  <a:lnTo>
                    <a:pt x="2100072" y="248285"/>
                  </a:lnTo>
                  <a:lnTo>
                    <a:pt x="2245868" y="213487"/>
                  </a:lnTo>
                  <a:lnTo>
                    <a:pt x="2231842" y="172239"/>
                  </a:lnTo>
                  <a:lnTo>
                    <a:pt x="2214721" y="136112"/>
                  </a:lnTo>
                  <a:lnTo>
                    <a:pt x="2208040" y="12585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343146" y="1952497"/>
              <a:ext cx="3979545" cy="755015"/>
            </a:xfrm>
            <a:custGeom>
              <a:avLst/>
              <a:gdLst/>
              <a:ahLst/>
              <a:cxnLst/>
              <a:rect l="l" t="t" r="r" b="b"/>
              <a:pathLst>
                <a:path w="3979545" h="755014">
                  <a:moveTo>
                    <a:pt x="147193" y="135890"/>
                  </a:moveTo>
                  <a:lnTo>
                    <a:pt x="147193" y="342900"/>
                  </a:lnTo>
                  <a:lnTo>
                    <a:pt x="227838" y="342900"/>
                  </a:lnTo>
                  <a:lnTo>
                    <a:pt x="267769" y="342185"/>
                  </a:lnTo>
                  <a:lnTo>
                    <a:pt x="326010" y="336470"/>
                  </a:lnTo>
                  <a:lnTo>
                    <a:pt x="370490" y="316801"/>
                  </a:lnTo>
                  <a:lnTo>
                    <a:pt x="397658" y="282963"/>
                  </a:lnTo>
                  <a:lnTo>
                    <a:pt x="407035" y="238887"/>
                  </a:lnTo>
                  <a:lnTo>
                    <a:pt x="405562" y="219840"/>
                  </a:lnTo>
                  <a:lnTo>
                    <a:pt x="383667" y="173228"/>
                  </a:lnTo>
                  <a:lnTo>
                    <a:pt x="341501" y="145295"/>
                  </a:lnTo>
                  <a:lnTo>
                    <a:pt x="284734" y="137128"/>
                  </a:lnTo>
                  <a:lnTo>
                    <a:pt x="218440" y="135890"/>
                  </a:lnTo>
                  <a:lnTo>
                    <a:pt x="147193" y="135890"/>
                  </a:lnTo>
                  <a:close/>
                </a:path>
                <a:path w="3979545" h="755014">
                  <a:moveTo>
                    <a:pt x="2375662" y="18415"/>
                  </a:moveTo>
                  <a:lnTo>
                    <a:pt x="2522982" y="18415"/>
                  </a:lnTo>
                  <a:lnTo>
                    <a:pt x="2522982" y="619125"/>
                  </a:lnTo>
                  <a:lnTo>
                    <a:pt x="2889250" y="619125"/>
                  </a:lnTo>
                  <a:lnTo>
                    <a:pt x="2889250" y="741934"/>
                  </a:lnTo>
                  <a:lnTo>
                    <a:pt x="2375662" y="741934"/>
                  </a:lnTo>
                  <a:lnTo>
                    <a:pt x="2375662" y="18415"/>
                  </a:lnTo>
                  <a:close/>
                </a:path>
                <a:path w="3979545" h="755014">
                  <a:moveTo>
                    <a:pt x="3274568" y="12446"/>
                  </a:moveTo>
                  <a:lnTo>
                    <a:pt x="3495040" y="12446"/>
                  </a:lnTo>
                  <a:lnTo>
                    <a:pt x="3627374" y="510032"/>
                  </a:lnTo>
                  <a:lnTo>
                    <a:pt x="3758311" y="12446"/>
                  </a:lnTo>
                  <a:lnTo>
                    <a:pt x="3979164" y="12446"/>
                  </a:lnTo>
                  <a:lnTo>
                    <a:pt x="3979164" y="741934"/>
                  </a:lnTo>
                  <a:lnTo>
                    <a:pt x="3842385" y="741934"/>
                  </a:lnTo>
                  <a:lnTo>
                    <a:pt x="3842385" y="167767"/>
                  </a:lnTo>
                  <a:lnTo>
                    <a:pt x="3697605" y="741934"/>
                  </a:lnTo>
                  <a:lnTo>
                    <a:pt x="3555746" y="741934"/>
                  </a:lnTo>
                  <a:lnTo>
                    <a:pt x="3411347" y="167767"/>
                  </a:lnTo>
                  <a:lnTo>
                    <a:pt x="3411347" y="741934"/>
                  </a:lnTo>
                  <a:lnTo>
                    <a:pt x="3274568" y="741934"/>
                  </a:lnTo>
                  <a:lnTo>
                    <a:pt x="3274568" y="12446"/>
                  </a:lnTo>
                  <a:close/>
                </a:path>
                <a:path w="3979545" h="755014">
                  <a:moveTo>
                    <a:pt x="2986278" y="12446"/>
                  </a:moveTo>
                  <a:lnTo>
                    <a:pt x="3133598" y="12446"/>
                  </a:lnTo>
                  <a:lnTo>
                    <a:pt x="3133598" y="741936"/>
                  </a:lnTo>
                  <a:lnTo>
                    <a:pt x="2986278" y="741936"/>
                  </a:lnTo>
                  <a:lnTo>
                    <a:pt x="2986278" y="12446"/>
                  </a:lnTo>
                  <a:close/>
                </a:path>
                <a:path w="3979545" h="755014">
                  <a:moveTo>
                    <a:pt x="671703" y="12446"/>
                  </a:moveTo>
                  <a:lnTo>
                    <a:pt x="819023" y="12446"/>
                  </a:lnTo>
                  <a:lnTo>
                    <a:pt x="819023" y="741936"/>
                  </a:lnTo>
                  <a:lnTo>
                    <a:pt x="671703" y="741936"/>
                  </a:lnTo>
                  <a:lnTo>
                    <a:pt x="671703" y="12446"/>
                  </a:lnTo>
                  <a:close/>
                </a:path>
                <a:path w="3979545" h="755014">
                  <a:moveTo>
                    <a:pt x="0" y="12446"/>
                  </a:moveTo>
                  <a:lnTo>
                    <a:pt x="236347" y="12446"/>
                  </a:lnTo>
                  <a:lnTo>
                    <a:pt x="297662" y="13134"/>
                  </a:lnTo>
                  <a:lnTo>
                    <a:pt x="347297" y="15192"/>
                  </a:lnTo>
                  <a:lnTo>
                    <a:pt x="411480" y="23368"/>
                  </a:lnTo>
                  <a:lnTo>
                    <a:pt x="469090" y="49434"/>
                  </a:lnTo>
                  <a:lnTo>
                    <a:pt x="516509" y="94742"/>
                  </a:lnTo>
                  <a:lnTo>
                    <a:pt x="548227" y="157797"/>
                  </a:lnTo>
                  <a:lnTo>
                    <a:pt x="556156" y="195326"/>
                  </a:lnTo>
                  <a:lnTo>
                    <a:pt x="558800" y="236855"/>
                  </a:lnTo>
                  <a:lnTo>
                    <a:pt x="557276" y="269124"/>
                  </a:lnTo>
                  <a:lnTo>
                    <a:pt x="545084" y="325616"/>
                  </a:lnTo>
                  <a:lnTo>
                    <a:pt x="521392" y="371528"/>
                  </a:lnTo>
                  <a:lnTo>
                    <a:pt x="490392" y="407481"/>
                  </a:lnTo>
                  <a:lnTo>
                    <a:pt x="453584" y="433718"/>
                  </a:lnTo>
                  <a:lnTo>
                    <a:pt x="415397" y="451002"/>
                  </a:lnTo>
                  <a:lnTo>
                    <a:pt x="366776" y="460904"/>
                  </a:lnTo>
                  <a:lnTo>
                    <a:pt x="290385" y="466187"/>
                  </a:lnTo>
                  <a:lnTo>
                    <a:pt x="243332" y="466852"/>
                  </a:lnTo>
                  <a:lnTo>
                    <a:pt x="147193" y="466852"/>
                  </a:lnTo>
                  <a:lnTo>
                    <a:pt x="147193" y="741934"/>
                  </a:lnTo>
                  <a:lnTo>
                    <a:pt x="0" y="741934"/>
                  </a:lnTo>
                  <a:lnTo>
                    <a:pt x="0" y="12446"/>
                  </a:lnTo>
                  <a:close/>
                </a:path>
                <a:path w="3979545" h="755014">
                  <a:moveTo>
                    <a:pt x="1950720" y="0"/>
                  </a:moveTo>
                  <a:lnTo>
                    <a:pt x="2015136" y="3762"/>
                  </a:lnTo>
                  <a:lnTo>
                    <a:pt x="2071052" y="15049"/>
                  </a:lnTo>
                  <a:lnTo>
                    <a:pt x="2118491" y="33861"/>
                  </a:lnTo>
                  <a:lnTo>
                    <a:pt x="2157476" y="60198"/>
                  </a:lnTo>
                  <a:lnTo>
                    <a:pt x="2188047" y="92821"/>
                  </a:lnTo>
                  <a:lnTo>
                    <a:pt x="2210403" y="130492"/>
                  </a:lnTo>
                  <a:lnTo>
                    <a:pt x="2224520" y="173212"/>
                  </a:lnTo>
                  <a:lnTo>
                    <a:pt x="2230374" y="220980"/>
                  </a:lnTo>
                  <a:lnTo>
                    <a:pt x="2083054" y="227457"/>
                  </a:lnTo>
                  <a:lnTo>
                    <a:pt x="2076956" y="201314"/>
                  </a:lnTo>
                  <a:lnTo>
                    <a:pt x="2068179" y="179101"/>
                  </a:lnTo>
                  <a:lnTo>
                    <a:pt x="2042541" y="146558"/>
                  </a:lnTo>
                  <a:lnTo>
                    <a:pt x="2003583" y="128095"/>
                  </a:lnTo>
                  <a:lnTo>
                    <a:pt x="1949196" y="121920"/>
                  </a:lnTo>
                  <a:lnTo>
                    <a:pt x="1918835" y="123565"/>
                  </a:lnTo>
                  <a:lnTo>
                    <a:pt x="1868543" y="136761"/>
                  </a:lnTo>
                  <a:lnTo>
                    <a:pt x="1831117" y="168084"/>
                  </a:lnTo>
                  <a:lnTo>
                    <a:pt x="1825244" y="193548"/>
                  </a:lnTo>
                  <a:lnTo>
                    <a:pt x="1826623" y="206027"/>
                  </a:lnTo>
                  <a:lnTo>
                    <a:pt x="1866098" y="249705"/>
                  </a:lnTo>
                  <a:lnTo>
                    <a:pt x="1933725" y="274089"/>
                  </a:lnTo>
                  <a:lnTo>
                    <a:pt x="1982470" y="286639"/>
                  </a:lnTo>
                  <a:lnTo>
                    <a:pt x="2032764" y="299424"/>
                  </a:lnTo>
                  <a:lnTo>
                    <a:pt x="2076021" y="312435"/>
                  </a:lnTo>
                  <a:lnTo>
                    <a:pt x="2112254" y="325661"/>
                  </a:lnTo>
                  <a:lnTo>
                    <a:pt x="2165862" y="353929"/>
                  </a:lnTo>
                  <a:lnTo>
                    <a:pt x="2206160" y="390989"/>
                  </a:lnTo>
                  <a:lnTo>
                    <a:pt x="2234860" y="438165"/>
                  </a:lnTo>
                  <a:lnTo>
                    <a:pt x="2249390" y="496268"/>
                  </a:lnTo>
                  <a:lnTo>
                    <a:pt x="2251202" y="529463"/>
                  </a:lnTo>
                  <a:lnTo>
                    <a:pt x="2249033" y="560320"/>
                  </a:lnTo>
                  <a:lnTo>
                    <a:pt x="2231646" y="619081"/>
                  </a:lnTo>
                  <a:lnTo>
                    <a:pt x="2197183" y="672534"/>
                  </a:lnTo>
                  <a:lnTo>
                    <a:pt x="2147931" y="713249"/>
                  </a:lnTo>
                  <a:lnTo>
                    <a:pt x="2084064" y="739939"/>
                  </a:lnTo>
                  <a:lnTo>
                    <a:pt x="2046335" y="748236"/>
                  </a:lnTo>
                  <a:lnTo>
                    <a:pt x="2004677" y="753223"/>
                  </a:lnTo>
                  <a:lnTo>
                    <a:pt x="1959102" y="754888"/>
                  </a:lnTo>
                  <a:lnTo>
                    <a:pt x="1906342" y="752328"/>
                  </a:lnTo>
                  <a:lnTo>
                    <a:pt x="1858709" y="744654"/>
                  </a:lnTo>
                  <a:lnTo>
                    <a:pt x="1816208" y="731872"/>
                  </a:lnTo>
                  <a:lnTo>
                    <a:pt x="1778847" y="713987"/>
                  </a:lnTo>
                  <a:lnTo>
                    <a:pt x="1746631" y="691007"/>
                  </a:lnTo>
                  <a:lnTo>
                    <a:pt x="1713297" y="655357"/>
                  </a:lnTo>
                  <a:lnTo>
                    <a:pt x="1687417" y="612409"/>
                  </a:lnTo>
                  <a:lnTo>
                    <a:pt x="1669014" y="562151"/>
                  </a:lnTo>
                  <a:lnTo>
                    <a:pt x="1658112" y="504571"/>
                  </a:lnTo>
                  <a:lnTo>
                    <a:pt x="1801368" y="490728"/>
                  </a:lnTo>
                  <a:lnTo>
                    <a:pt x="1809511" y="524369"/>
                  </a:lnTo>
                  <a:lnTo>
                    <a:pt x="1820989" y="553259"/>
                  </a:lnTo>
                  <a:lnTo>
                    <a:pt x="1853946" y="596646"/>
                  </a:lnTo>
                  <a:lnTo>
                    <a:pt x="1900332" y="622077"/>
                  </a:lnTo>
                  <a:lnTo>
                    <a:pt x="1960626" y="630555"/>
                  </a:lnTo>
                  <a:lnTo>
                    <a:pt x="1994036" y="628673"/>
                  </a:lnTo>
                  <a:lnTo>
                    <a:pt x="2047619" y="613624"/>
                  </a:lnTo>
                  <a:lnTo>
                    <a:pt x="2083649" y="584763"/>
                  </a:lnTo>
                  <a:lnTo>
                    <a:pt x="2101746" y="549521"/>
                  </a:lnTo>
                  <a:lnTo>
                    <a:pt x="2104009" y="529971"/>
                  </a:lnTo>
                  <a:lnTo>
                    <a:pt x="2103056" y="517513"/>
                  </a:lnTo>
                  <a:lnTo>
                    <a:pt x="2079744" y="477140"/>
                  </a:lnTo>
                  <a:lnTo>
                    <a:pt x="2035810" y="454406"/>
                  </a:lnTo>
                  <a:lnTo>
                    <a:pt x="1993344" y="441944"/>
                  </a:lnTo>
                  <a:lnTo>
                    <a:pt x="1917827" y="422529"/>
                  </a:lnTo>
                  <a:lnTo>
                    <a:pt x="1863008" y="407007"/>
                  </a:lnTo>
                  <a:lnTo>
                    <a:pt x="1817036" y="389794"/>
                  </a:lnTo>
                  <a:lnTo>
                    <a:pt x="1779899" y="370915"/>
                  </a:lnTo>
                  <a:lnTo>
                    <a:pt x="1722227" y="318631"/>
                  </a:lnTo>
                  <a:lnTo>
                    <a:pt x="1701228" y="283559"/>
                  </a:lnTo>
                  <a:lnTo>
                    <a:pt x="1688611" y="245201"/>
                  </a:lnTo>
                  <a:lnTo>
                    <a:pt x="1684401" y="203581"/>
                  </a:lnTo>
                  <a:lnTo>
                    <a:pt x="1686377" y="176127"/>
                  </a:lnTo>
                  <a:lnTo>
                    <a:pt x="1702188" y="123981"/>
                  </a:lnTo>
                  <a:lnTo>
                    <a:pt x="1733573" y="76477"/>
                  </a:lnTo>
                  <a:lnTo>
                    <a:pt x="1779103" y="39520"/>
                  </a:lnTo>
                  <a:lnTo>
                    <a:pt x="1838348" y="14305"/>
                  </a:lnTo>
                  <a:lnTo>
                    <a:pt x="1910167" y="1593"/>
                  </a:lnTo>
                  <a:lnTo>
                    <a:pt x="1950720" y="0"/>
                  </a:lnTo>
                  <a:close/>
                </a:path>
                <a:path w="3979545" h="755014">
                  <a:moveTo>
                    <a:pt x="1277493" y="0"/>
                  </a:moveTo>
                  <a:lnTo>
                    <a:pt x="1329036" y="3168"/>
                  </a:lnTo>
                  <a:lnTo>
                    <a:pt x="1376538" y="12671"/>
                  </a:lnTo>
                  <a:lnTo>
                    <a:pt x="1420011" y="28501"/>
                  </a:lnTo>
                  <a:lnTo>
                    <a:pt x="1459466" y="50653"/>
                  </a:lnTo>
                  <a:lnTo>
                    <a:pt x="1494917" y="79121"/>
                  </a:lnTo>
                  <a:lnTo>
                    <a:pt x="1538446" y="136112"/>
                  </a:lnTo>
                  <a:lnTo>
                    <a:pt x="1555567" y="172239"/>
                  </a:lnTo>
                  <a:lnTo>
                    <a:pt x="1569593" y="213487"/>
                  </a:lnTo>
                  <a:lnTo>
                    <a:pt x="1423797" y="248285"/>
                  </a:lnTo>
                  <a:lnTo>
                    <a:pt x="1415559" y="221454"/>
                  </a:lnTo>
                  <a:lnTo>
                    <a:pt x="1403810" y="197564"/>
                  </a:lnTo>
                  <a:lnTo>
                    <a:pt x="1369822" y="158750"/>
                  </a:lnTo>
                  <a:lnTo>
                    <a:pt x="1324292" y="134112"/>
                  </a:lnTo>
                  <a:lnTo>
                    <a:pt x="1270000" y="125857"/>
                  </a:lnTo>
                  <a:lnTo>
                    <a:pt x="1231350" y="129500"/>
                  </a:lnTo>
                  <a:lnTo>
                    <a:pt x="1165576" y="158646"/>
                  </a:lnTo>
                  <a:lnTo>
                    <a:pt x="1116278" y="217743"/>
                  </a:lnTo>
                  <a:lnTo>
                    <a:pt x="1100486" y="260397"/>
                  </a:lnTo>
                  <a:lnTo>
                    <a:pt x="1091029" y="312076"/>
                  </a:lnTo>
                  <a:lnTo>
                    <a:pt x="1087882" y="372745"/>
                  </a:lnTo>
                  <a:lnTo>
                    <a:pt x="1090981" y="436921"/>
                  </a:lnTo>
                  <a:lnTo>
                    <a:pt x="1100296" y="491156"/>
                  </a:lnTo>
                  <a:lnTo>
                    <a:pt x="1115849" y="535461"/>
                  </a:lnTo>
                  <a:lnTo>
                    <a:pt x="1137666" y="569849"/>
                  </a:lnTo>
                  <a:lnTo>
                    <a:pt x="1194895" y="613854"/>
                  </a:lnTo>
                  <a:lnTo>
                    <a:pt x="1267079" y="628523"/>
                  </a:lnTo>
                  <a:lnTo>
                    <a:pt x="1295392" y="626189"/>
                  </a:lnTo>
                  <a:lnTo>
                    <a:pt x="1345874" y="607520"/>
                  </a:lnTo>
                  <a:lnTo>
                    <a:pt x="1387691" y="569847"/>
                  </a:lnTo>
                  <a:lnTo>
                    <a:pt x="1418032" y="511121"/>
                  </a:lnTo>
                  <a:lnTo>
                    <a:pt x="1428750" y="473710"/>
                  </a:lnTo>
                  <a:lnTo>
                    <a:pt x="1571625" y="519049"/>
                  </a:lnTo>
                  <a:lnTo>
                    <a:pt x="1552434" y="574934"/>
                  </a:lnTo>
                  <a:lnTo>
                    <a:pt x="1527825" y="623141"/>
                  </a:lnTo>
                  <a:lnTo>
                    <a:pt x="1497812" y="663656"/>
                  </a:lnTo>
                  <a:lnTo>
                    <a:pt x="1462405" y="696468"/>
                  </a:lnTo>
                  <a:lnTo>
                    <a:pt x="1421638" y="721804"/>
                  </a:lnTo>
                  <a:lnTo>
                    <a:pt x="1375727" y="739902"/>
                  </a:lnTo>
                  <a:lnTo>
                    <a:pt x="1324673" y="750760"/>
                  </a:lnTo>
                  <a:lnTo>
                    <a:pt x="1268476" y="754380"/>
                  </a:lnTo>
                  <a:lnTo>
                    <a:pt x="1212420" y="750416"/>
                  </a:lnTo>
                  <a:lnTo>
                    <a:pt x="1160521" y="738522"/>
                  </a:lnTo>
                  <a:lnTo>
                    <a:pt x="1112762" y="718690"/>
                  </a:lnTo>
                  <a:lnTo>
                    <a:pt x="1069124" y="690916"/>
                  </a:lnTo>
                  <a:lnTo>
                    <a:pt x="1029589" y="655193"/>
                  </a:lnTo>
                  <a:lnTo>
                    <a:pt x="1001013" y="620078"/>
                  </a:lnTo>
                  <a:lnTo>
                    <a:pt x="977641" y="580902"/>
                  </a:lnTo>
                  <a:lnTo>
                    <a:pt x="959469" y="537670"/>
                  </a:lnTo>
                  <a:lnTo>
                    <a:pt x="946493" y="490384"/>
                  </a:lnTo>
                  <a:lnTo>
                    <a:pt x="938710" y="439049"/>
                  </a:lnTo>
                  <a:lnTo>
                    <a:pt x="936117" y="383667"/>
                  </a:lnTo>
                  <a:lnTo>
                    <a:pt x="938730" y="325225"/>
                  </a:lnTo>
                  <a:lnTo>
                    <a:pt x="946568" y="271309"/>
                  </a:lnTo>
                  <a:lnTo>
                    <a:pt x="959627" y="221916"/>
                  </a:lnTo>
                  <a:lnTo>
                    <a:pt x="977904" y="177042"/>
                  </a:lnTo>
                  <a:lnTo>
                    <a:pt x="1001395" y="136684"/>
                  </a:lnTo>
                  <a:lnTo>
                    <a:pt x="1030097" y="100838"/>
                  </a:lnTo>
                  <a:lnTo>
                    <a:pt x="1063107" y="70041"/>
                  </a:lnTo>
                  <a:lnTo>
                    <a:pt x="1099401" y="44835"/>
                  </a:lnTo>
                  <a:lnTo>
                    <a:pt x="1138983" y="25225"/>
                  </a:lnTo>
                  <a:lnTo>
                    <a:pt x="1181857" y="11213"/>
                  </a:lnTo>
                  <a:lnTo>
                    <a:pt x="1228025" y="2803"/>
                  </a:lnTo>
                  <a:lnTo>
                    <a:pt x="1277493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662108" y="1960181"/>
          <a:ext cx="640715" cy="72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"/>
                <a:gridCol w="389255"/>
              </a:tblGrid>
              <a:tr h="1231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1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25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25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1568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NEXT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BIG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EPIC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PRODUCT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17525" y="6489700"/>
            <a:ext cx="11543665" cy="21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dirty="0" sz="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INGREDIENTS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EVALUATED</a:t>
            </a:r>
            <a:r>
              <a:rPr dirty="0" sz="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U.S.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DRUG</a:t>
            </a:r>
            <a:r>
              <a:rPr dirty="0" sz="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ADMINISTRATION.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INTENDED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DIAGNOSE,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TREAT,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CURE,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PREVENT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CONDITION.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AII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provid</a:t>
            </a:r>
            <a:r>
              <a:rPr dirty="0" sz="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4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informationaI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onIy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inten</a:t>
            </a:r>
            <a:r>
              <a:rPr dirty="0" sz="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substitute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informed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medicaI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advice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contained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IabeI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packaging.</a:t>
            </a:r>
            <a:r>
              <a:rPr dirty="0" sz="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shouId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hea</a:t>
            </a:r>
            <a:r>
              <a:rPr dirty="0" sz="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probIem.</a:t>
            </a:r>
            <a:r>
              <a:rPr dirty="0" sz="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Calibri"/>
                <a:cs typeface="Calibri"/>
              </a:rPr>
              <a:t>advis</a:t>
            </a:r>
            <a:r>
              <a:rPr dirty="0" sz="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z="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3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consuIt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heaIthcare</a:t>
            </a:r>
            <a:r>
              <a:rPr dirty="0" sz="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provider</a:t>
            </a:r>
            <a:r>
              <a:rPr dirty="0" sz="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Calibri"/>
                <a:cs typeface="Calibri"/>
              </a:rPr>
              <a:t>heaIth</a:t>
            </a:r>
            <a:r>
              <a:rPr dirty="0" sz="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alibri"/>
                <a:cs typeface="Calibri"/>
              </a:rPr>
              <a:t>suppIement.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7028" y="1313484"/>
            <a:ext cx="2242489" cy="263189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8460" y="1272285"/>
            <a:ext cx="2340737" cy="271424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574035" y="3415982"/>
            <a:ext cx="7346950" cy="2223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ENTRIE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TURN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5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UNLIMITED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8-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YEAR-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DEBT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20674" y="1995348"/>
            <a:ext cx="4151629" cy="3491229"/>
            <a:chOff x="820674" y="1995348"/>
            <a:chExt cx="4151629" cy="349122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675" y="2000249"/>
              <a:ext cx="4143374" cy="34861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674" y="1995348"/>
              <a:ext cx="3995927" cy="273838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444871" y="1697926"/>
            <a:ext cx="5899150" cy="405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owned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We're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passionate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world-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brand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  <a:p>
            <a:pPr marL="12700" marR="507365">
              <a:lnSpc>
                <a:spcPct val="1008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We're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committed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staying</a:t>
            </a:r>
            <a:r>
              <a:rPr dirty="0" sz="2400" spc="-90" b="1">
                <a:solidFill>
                  <a:srgbClr val="8DFA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on</a:t>
            </a:r>
            <a:r>
              <a:rPr dirty="0" sz="2400" spc="-25" b="1">
                <a:solidFill>
                  <a:srgbClr val="8DFA00"/>
                </a:solidFill>
                <a:latin typeface="Arial"/>
                <a:cs typeface="Arial"/>
              </a:rPr>
              <a:t> the </a:t>
            </a:r>
            <a:r>
              <a:rPr dirty="0" sz="2400" spc="-10" b="1">
                <a:solidFill>
                  <a:srgbClr val="8DFA00"/>
                </a:solidFill>
                <a:latin typeface="Arial"/>
                <a:cs typeface="Arial"/>
              </a:rPr>
              <a:t>cutting-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edge</a:t>
            </a:r>
            <a:r>
              <a:rPr dirty="0" sz="2400" spc="-30" b="1">
                <a:solidFill>
                  <a:srgbClr val="8DFA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members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term.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Arial"/>
              <a:cs typeface="Arial"/>
            </a:endParaRPr>
          </a:p>
          <a:p>
            <a:pPr marL="12700" marR="300990">
              <a:lnSpc>
                <a:spcPct val="1004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USA-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Founded</a:t>
            </a:r>
            <a:r>
              <a:rPr dirty="0" sz="24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10's</a:t>
            </a:r>
            <a:r>
              <a:rPr dirty="0" sz="2400" spc="-30" b="1">
                <a:solidFill>
                  <a:srgbClr val="8DFA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of</a:t>
            </a:r>
            <a:r>
              <a:rPr dirty="0" sz="2400" spc="-90" b="1">
                <a:solidFill>
                  <a:srgbClr val="8DFA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8DFA00"/>
                </a:solidFill>
                <a:latin typeface="Arial"/>
                <a:cs typeface="Arial"/>
              </a:rPr>
              <a:t>Millions 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in</a:t>
            </a:r>
            <a:r>
              <a:rPr dirty="0" sz="2400" spc="-55" b="1">
                <a:solidFill>
                  <a:srgbClr val="8DFA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DFA00"/>
                </a:solidFill>
                <a:latin typeface="Arial"/>
                <a:cs typeface="Arial"/>
              </a:rPr>
              <a:t>sales</a:t>
            </a:r>
            <a:r>
              <a:rPr dirty="0" sz="2400" spc="-55" b="1">
                <a:solidFill>
                  <a:srgbClr val="8DFA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then!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777610" y="673861"/>
            <a:ext cx="5097145" cy="583565"/>
            <a:chOff x="5777610" y="673861"/>
            <a:chExt cx="5097145" cy="583565"/>
          </a:xfrm>
        </p:grpSpPr>
        <p:sp>
          <p:nvSpPr>
            <p:cNvPr id="7" name="object 7" descr=""/>
            <p:cNvSpPr/>
            <p:nvPr/>
          </p:nvSpPr>
          <p:spPr>
            <a:xfrm>
              <a:off x="5787135" y="683386"/>
              <a:ext cx="5078095" cy="564515"/>
            </a:xfrm>
            <a:custGeom>
              <a:avLst/>
              <a:gdLst/>
              <a:ahLst/>
              <a:cxnLst/>
              <a:rect l="l" t="t" r="r" b="b"/>
              <a:pathLst>
                <a:path w="5078095" h="564515">
                  <a:moveTo>
                    <a:pt x="3841115" y="9271"/>
                  </a:moveTo>
                  <a:lnTo>
                    <a:pt x="3724656" y="9271"/>
                  </a:lnTo>
                  <a:lnTo>
                    <a:pt x="3512185" y="554736"/>
                  </a:lnTo>
                  <a:lnTo>
                    <a:pt x="3629025" y="554736"/>
                  </a:lnTo>
                  <a:lnTo>
                    <a:pt x="3673983" y="430784"/>
                  </a:lnTo>
                  <a:lnTo>
                    <a:pt x="4009818" y="430784"/>
                  </a:lnTo>
                  <a:lnTo>
                    <a:pt x="3973068" y="338963"/>
                  </a:lnTo>
                  <a:lnTo>
                    <a:pt x="3707892" y="338963"/>
                  </a:lnTo>
                  <a:lnTo>
                    <a:pt x="3781552" y="136525"/>
                  </a:lnTo>
                  <a:lnTo>
                    <a:pt x="3892046" y="136525"/>
                  </a:lnTo>
                  <a:lnTo>
                    <a:pt x="3841115" y="9271"/>
                  </a:lnTo>
                  <a:close/>
                </a:path>
                <a:path w="5078095" h="564515">
                  <a:moveTo>
                    <a:pt x="4009818" y="430784"/>
                  </a:moveTo>
                  <a:lnTo>
                    <a:pt x="3892042" y="430784"/>
                  </a:lnTo>
                  <a:lnTo>
                    <a:pt x="3939667" y="554736"/>
                  </a:lnTo>
                  <a:lnTo>
                    <a:pt x="4059428" y="554736"/>
                  </a:lnTo>
                  <a:lnTo>
                    <a:pt x="4009818" y="430784"/>
                  </a:lnTo>
                  <a:close/>
                </a:path>
                <a:path w="5078095" h="564515">
                  <a:moveTo>
                    <a:pt x="3892046" y="136525"/>
                  </a:moveTo>
                  <a:lnTo>
                    <a:pt x="3781552" y="136525"/>
                  </a:lnTo>
                  <a:lnTo>
                    <a:pt x="3856736" y="338963"/>
                  </a:lnTo>
                  <a:lnTo>
                    <a:pt x="3973068" y="338963"/>
                  </a:lnTo>
                  <a:lnTo>
                    <a:pt x="3892046" y="136525"/>
                  </a:lnTo>
                  <a:close/>
                </a:path>
                <a:path w="5078095" h="564515">
                  <a:moveTo>
                    <a:pt x="4352163" y="9271"/>
                  </a:moveTo>
                  <a:lnTo>
                    <a:pt x="4120388" y="9271"/>
                  </a:lnTo>
                  <a:lnTo>
                    <a:pt x="4120388" y="554736"/>
                  </a:lnTo>
                  <a:lnTo>
                    <a:pt x="4230497" y="554736"/>
                  </a:lnTo>
                  <a:lnTo>
                    <a:pt x="4230497" y="327025"/>
                  </a:lnTo>
                  <a:lnTo>
                    <a:pt x="4442829" y="327025"/>
                  </a:lnTo>
                  <a:lnTo>
                    <a:pt x="4439622" y="324715"/>
                  </a:lnTo>
                  <a:lnTo>
                    <a:pt x="4422521" y="314071"/>
                  </a:lnTo>
                  <a:lnTo>
                    <a:pt x="4456193" y="306996"/>
                  </a:lnTo>
                  <a:lnTo>
                    <a:pt x="4510157" y="281799"/>
                  </a:lnTo>
                  <a:lnTo>
                    <a:pt x="4546233" y="242296"/>
                  </a:lnTo>
                  <a:lnTo>
                    <a:pt x="4547295" y="240030"/>
                  </a:lnTo>
                  <a:lnTo>
                    <a:pt x="4230497" y="240030"/>
                  </a:lnTo>
                  <a:lnTo>
                    <a:pt x="4230497" y="101717"/>
                  </a:lnTo>
                  <a:lnTo>
                    <a:pt x="4555246" y="101717"/>
                  </a:lnTo>
                  <a:lnTo>
                    <a:pt x="4553091" y="95706"/>
                  </a:lnTo>
                  <a:lnTo>
                    <a:pt x="4529778" y="58864"/>
                  </a:lnTo>
                  <a:lnTo>
                    <a:pt x="4498103" y="32766"/>
                  </a:lnTo>
                  <a:lnTo>
                    <a:pt x="4456479" y="17575"/>
                  </a:lnTo>
                  <a:lnTo>
                    <a:pt x="4392904" y="10197"/>
                  </a:lnTo>
                  <a:lnTo>
                    <a:pt x="4352163" y="9271"/>
                  </a:lnTo>
                  <a:close/>
                </a:path>
                <a:path w="5078095" h="564515">
                  <a:moveTo>
                    <a:pt x="4442829" y="327025"/>
                  </a:moveTo>
                  <a:lnTo>
                    <a:pt x="4252849" y="327025"/>
                  </a:lnTo>
                  <a:lnTo>
                    <a:pt x="4270539" y="327406"/>
                  </a:lnTo>
                  <a:lnTo>
                    <a:pt x="4285694" y="328549"/>
                  </a:lnTo>
                  <a:lnTo>
                    <a:pt x="4325334" y="341915"/>
                  </a:lnTo>
                  <a:lnTo>
                    <a:pt x="4363720" y="384159"/>
                  </a:lnTo>
                  <a:lnTo>
                    <a:pt x="4399407" y="435991"/>
                  </a:lnTo>
                  <a:lnTo>
                    <a:pt x="4479036" y="554736"/>
                  </a:lnTo>
                  <a:lnTo>
                    <a:pt x="4610862" y="554736"/>
                  </a:lnTo>
                  <a:lnTo>
                    <a:pt x="4544187" y="448310"/>
                  </a:lnTo>
                  <a:lnTo>
                    <a:pt x="4508817" y="394382"/>
                  </a:lnTo>
                  <a:lnTo>
                    <a:pt x="4481449" y="359791"/>
                  </a:lnTo>
                  <a:lnTo>
                    <a:pt x="4455128" y="335883"/>
                  </a:lnTo>
                  <a:lnTo>
                    <a:pt x="4442829" y="327025"/>
                  </a:lnTo>
                  <a:close/>
                </a:path>
                <a:path w="5078095" h="564515">
                  <a:moveTo>
                    <a:pt x="4555246" y="101717"/>
                  </a:moveTo>
                  <a:lnTo>
                    <a:pt x="4346646" y="101717"/>
                  </a:lnTo>
                  <a:lnTo>
                    <a:pt x="4370101" y="102060"/>
                  </a:lnTo>
                  <a:lnTo>
                    <a:pt x="4386842" y="102617"/>
                  </a:lnTo>
                  <a:lnTo>
                    <a:pt x="4430246" y="117147"/>
                  </a:lnTo>
                  <a:lnTo>
                    <a:pt x="4452094" y="156166"/>
                  </a:lnTo>
                  <a:lnTo>
                    <a:pt x="4453001" y="169291"/>
                  </a:lnTo>
                  <a:lnTo>
                    <a:pt x="4452308" y="181056"/>
                  </a:lnTo>
                  <a:lnTo>
                    <a:pt x="4435752" y="217779"/>
                  </a:lnTo>
                  <a:lnTo>
                    <a:pt x="4397416" y="236225"/>
                  </a:lnTo>
                  <a:lnTo>
                    <a:pt x="4347938" y="239603"/>
                  </a:lnTo>
                  <a:lnTo>
                    <a:pt x="4312031" y="240030"/>
                  </a:lnTo>
                  <a:lnTo>
                    <a:pt x="4547295" y="240030"/>
                  </a:lnTo>
                  <a:lnTo>
                    <a:pt x="4557506" y="218249"/>
                  </a:lnTo>
                  <a:lnTo>
                    <a:pt x="4564215" y="191785"/>
                  </a:lnTo>
                  <a:lnTo>
                    <a:pt x="4564278" y="191535"/>
                  </a:lnTo>
                  <a:lnTo>
                    <a:pt x="4566539" y="162179"/>
                  </a:lnTo>
                  <a:lnTo>
                    <a:pt x="4565040" y="138672"/>
                  </a:lnTo>
                  <a:lnTo>
                    <a:pt x="4560680" y="117147"/>
                  </a:lnTo>
                  <a:lnTo>
                    <a:pt x="4560554" y="116522"/>
                  </a:lnTo>
                  <a:lnTo>
                    <a:pt x="4555369" y="102060"/>
                  </a:lnTo>
                  <a:lnTo>
                    <a:pt x="4555246" y="101717"/>
                  </a:lnTo>
                  <a:close/>
                </a:path>
                <a:path w="5078095" h="564515">
                  <a:moveTo>
                    <a:pt x="1561211" y="0"/>
                  </a:moveTo>
                  <a:lnTo>
                    <a:pt x="1498457" y="5413"/>
                  </a:lnTo>
                  <a:lnTo>
                    <a:pt x="1443609" y="21590"/>
                  </a:lnTo>
                  <a:lnTo>
                    <a:pt x="1406842" y="41878"/>
                  </a:lnTo>
                  <a:lnTo>
                    <a:pt x="1373124" y="70739"/>
                  </a:lnTo>
                  <a:lnTo>
                    <a:pt x="1344389" y="105806"/>
                  </a:lnTo>
                  <a:lnTo>
                    <a:pt x="1322324" y="145415"/>
                  </a:lnTo>
                  <a:lnTo>
                    <a:pt x="1303639" y="208676"/>
                  </a:lnTo>
                  <a:lnTo>
                    <a:pt x="1297633" y="280162"/>
                  </a:lnTo>
                  <a:lnTo>
                    <a:pt x="1297535" y="282702"/>
                  </a:lnTo>
                  <a:lnTo>
                    <a:pt x="1301910" y="346999"/>
                  </a:lnTo>
                  <a:lnTo>
                    <a:pt x="1315354" y="401605"/>
                  </a:lnTo>
                  <a:lnTo>
                    <a:pt x="1337776" y="449210"/>
                  </a:lnTo>
                  <a:lnTo>
                    <a:pt x="1369187" y="489839"/>
                  </a:lnTo>
                  <a:lnTo>
                    <a:pt x="1408213" y="522269"/>
                  </a:lnTo>
                  <a:lnTo>
                    <a:pt x="1453467" y="545449"/>
                  </a:lnTo>
                  <a:lnTo>
                    <a:pt x="1504936" y="559365"/>
                  </a:lnTo>
                  <a:lnTo>
                    <a:pt x="1562608" y="564007"/>
                  </a:lnTo>
                  <a:lnTo>
                    <a:pt x="1619395" y="559365"/>
                  </a:lnTo>
                  <a:lnTo>
                    <a:pt x="1619599" y="559365"/>
                  </a:lnTo>
                  <a:lnTo>
                    <a:pt x="1670369" y="545449"/>
                  </a:lnTo>
                  <a:lnTo>
                    <a:pt x="1670532" y="545449"/>
                  </a:lnTo>
                  <a:lnTo>
                    <a:pt x="1715698" y="522055"/>
                  </a:lnTo>
                  <a:lnTo>
                    <a:pt x="1754632" y="489458"/>
                  </a:lnTo>
                  <a:lnTo>
                    <a:pt x="1770360" y="469900"/>
                  </a:lnTo>
                  <a:lnTo>
                    <a:pt x="1562227" y="469900"/>
                  </a:lnTo>
                  <a:lnTo>
                    <a:pt x="1531045" y="466945"/>
                  </a:lnTo>
                  <a:lnTo>
                    <a:pt x="1530870" y="466945"/>
                  </a:lnTo>
                  <a:lnTo>
                    <a:pt x="1502523" y="458073"/>
                  </a:lnTo>
                  <a:lnTo>
                    <a:pt x="1502383" y="458073"/>
                  </a:lnTo>
                  <a:lnTo>
                    <a:pt x="1453642" y="422148"/>
                  </a:lnTo>
                  <a:lnTo>
                    <a:pt x="1421566" y="363204"/>
                  </a:lnTo>
                  <a:lnTo>
                    <a:pt x="1413512" y="325189"/>
                  </a:lnTo>
                  <a:lnTo>
                    <a:pt x="1410905" y="282702"/>
                  </a:lnTo>
                  <a:lnTo>
                    <a:pt x="1410932" y="280162"/>
                  </a:lnTo>
                  <a:lnTo>
                    <a:pt x="1413440" y="237587"/>
                  </a:lnTo>
                  <a:lnTo>
                    <a:pt x="1421241" y="199405"/>
                  </a:lnTo>
                  <a:lnTo>
                    <a:pt x="1452499" y="140843"/>
                  </a:lnTo>
                  <a:lnTo>
                    <a:pt x="1500790" y="105806"/>
                  </a:lnTo>
                  <a:lnTo>
                    <a:pt x="1562227" y="94107"/>
                  </a:lnTo>
                  <a:lnTo>
                    <a:pt x="1769739" y="94107"/>
                  </a:lnTo>
                  <a:lnTo>
                    <a:pt x="1754124" y="74803"/>
                  </a:lnTo>
                  <a:lnTo>
                    <a:pt x="1714908" y="42058"/>
                  </a:lnTo>
                  <a:lnTo>
                    <a:pt x="1669669" y="18684"/>
                  </a:lnTo>
                  <a:lnTo>
                    <a:pt x="1618428" y="4669"/>
                  </a:lnTo>
                  <a:lnTo>
                    <a:pt x="1561211" y="0"/>
                  </a:lnTo>
                  <a:close/>
                </a:path>
                <a:path w="5078095" h="564515">
                  <a:moveTo>
                    <a:pt x="1769739" y="94107"/>
                  </a:moveTo>
                  <a:lnTo>
                    <a:pt x="1562227" y="94107"/>
                  </a:lnTo>
                  <a:lnTo>
                    <a:pt x="1595129" y="97033"/>
                  </a:lnTo>
                  <a:lnTo>
                    <a:pt x="1594769" y="97033"/>
                  </a:lnTo>
                  <a:lnTo>
                    <a:pt x="1649202" y="120038"/>
                  </a:lnTo>
                  <a:lnTo>
                    <a:pt x="1689449" y="166308"/>
                  </a:lnTo>
                  <a:lnTo>
                    <a:pt x="1710023" y="236273"/>
                  </a:lnTo>
                  <a:lnTo>
                    <a:pt x="1712595" y="280162"/>
                  </a:lnTo>
                  <a:lnTo>
                    <a:pt x="1709953" y="324641"/>
                  </a:lnTo>
                  <a:lnTo>
                    <a:pt x="1702038" y="363204"/>
                  </a:lnTo>
                  <a:lnTo>
                    <a:pt x="1670431" y="422529"/>
                  </a:lnTo>
                  <a:lnTo>
                    <a:pt x="1622234" y="458073"/>
                  </a:lnTo>
                  <a:lnTo>
                    <a:pt x="1562227" y="469900"/>
                  </a:lnTo>
                  <a:lnTo>
                    <a:pt x="1770360" y="469900"/>
                  </a:lnTo>
                  <a:lnTo>
                    <a:pt x="1800618" y="420556"/>
                  </a:lnTo>
                  <a:lnTo>
                    <a:pt x="1815000" y="379217"/>
                  </a:lnTo>
                  <a:lnTo>
                    <a:pt x="1823634" y="333270"/>
                  </a:lnTo>
                  <a:lnTo>
                    <a:pt x="1826514" y="282702"/>
                  </a:lnTo>
                  <a:lnTo>
                    <a:pt x="1823618" y="231770"/>
                  </a:lnTo>
                  <a:lnTo>
                    <a:pt x="1814931" y="185509"/>
                  </a:lnTo>
                  <a:lnTo>
                    <a:pt x="1800453" y="143923"/>
                  </a:lnTo>
                  <a:lnTo>
                    <a:pt x="1780184" y="107019"/>
                  </a:lnTo>
                  <a:lnTo>
                    <a:pt x="1769739" y="94107"/>
                  </a:lnTo>
                  <a:close/>
                </a:path>
                <a:path w="5078095" h="564515">
                  <a:moveTo>
                    <a:pt x="5067427" y="9271"/>
                  </a:moveTo>
                  <a:lnTo>
                    <a:pt x="4662932" y="9271"/>
                  </a:lnTo>
                  <a:lnTo>
                    <a:pt x="4662932" y="554736"/>
                  </a:lnTo>
                  <a:lnTo>
                    <a:pt x="5077841" y="554736"/>
                  </a:lnTo>
                  <a:lnTo>
                    <a:pt x="5077841" y="462788"/>
                  </a:lnTo>
                  <a:lnTo>
                    <a:pt x="4773041" y="462788"/>
                  </a:lnTo>
                  <a:lnTo>
                    <a:pt x="4773041" y="314325"/>
                  </a:lnTo>
                  <a:lnTo>
                    <a:pt x="5046980" y="314325"/>
                  </a:lnTo>
                  <a:lnTo>
                    <a:pt x="5046980" y="222504"/>
                  </a:lnTo>
                  <a:lnTo>
                    <a:pt x="4773041" y="222504"/>
                  </a:lnTo>
                  <a:lnTo>
                    <a:pt x="4773041" y="101600"/>
                  </a:lnTo>
                  <a:lnTo>
                    <a:pt x="5067427" y="101600"/>
                  </a:lnTo>
                  <a:lnTo>
                    <a:pt x="5067427" y="9271"/>
                  </a:lnTo>
                  <a:close/>
                </a:path>
                <a:path w="5078095" h="564515">
                  <a:moveTo>
                    <a:pt x="3248152" y="9271"/>
                  </a:moveTo>
                  <a:lnTo>
                    <a:pt x="2843657" y="9271"/>
                  </a:lnTo>
                  <a:lnTo>
                    <a:pt x="2843657" y="554736"/>
                  </a:lnTo>
                  <a:lnTo>
                    <a:pt x="3258566" y="554736"/>
                  </a:lnTo>
                  <a:lnTo>
                    <a:pt x="3258566" y="462788"/>
                  </a:lnTo>
                  <a:lnTo>
                    <a:pt x="2953766" y="462788"/>
                  </a:lnTo>
                  <a:lnTo>
                    <a:pt x="2953766" y="314325"/>
                  </a:lnTo>
                  <a:lnTo>
                    <a:pt x="3227705" y="314325"/>
                  </a:lnTo>
                  <a:lnTo>
                    <a:pt x="3227705" y="222504"/>
                  </a:lnTo>
                  <a:lnTo>
                    <a:pt x="2953766" y="222504"/>
                  </a:lnTo>
                  <a:lnTo>
                    <a:pt x="2953766" y="101600"/>
                  </a:lnTo>
                  <a:lnTo>
                    <a:pt x="3248152" y="101600"/>
                  </a:lnTo>
                  <a:lnTo>
                    <a:pt x="3248152" y="9271"/>
                  </a:lnTo>
                  <a:close/>
                </a:path>
                <a:path w="5078095" h="564515">
                  <a:moveTo>
                    <a:pt x="2189226" y="9271"/>
                  </a:moveTo>
                  <a:lnTo>
                    <a:pt x="2076450" y="9271"/>
                  </a:lnTo>
                  <a:lnTo>
                    <a:pt x="2206752" y="554736"/>
                  </a:lnTo>
                  <a:lnTo>
                    <a:pt x="2326132" y="554736"/>
                  </a:lnTo>
                  <a:lnTo>
                    <a:pt x="2371508" y="383921"/>
                  </a:lnTo>
                  <a:lnTo>
                    <a:pt x="2271395" y="383921"/>
                  </a:lnTo>
                  <a:lnTo>
                    <a:pt x="2189226" y="9271"/>
                  </a:lnTo>
                  <a:close/>
                </a:path>
                <a:path w="5078095" h="564515">
                  <a:moveTo>
                    <a:pt x="2536708" y="146939"/>
                  </a:moveTo>
                  <a:lnTo>
                    <a:pt x="2434463" y="146939"/>
                  </a:lnTo>
                  <a:lnTo>
                    <a:pt x="2543048" y="554736"/>
                  </a:lnTo>
                  <a:lnTo>
                    <a:pt x="2659888" y="554736"/>
                  </a:lnTo>
                  <a:lnTo>
                    <a:pt x="2699826" y="390271"/>
                  </a:lnTo>
                  <a:lnTo>
                    <a:pt x="2597785" y="390271"/>
                  </a:lnTo>
                  <a:lnTo>
                    <a:pt x="2536708" y="146939"/>
                  </a:lnTo>
                  <a:close/>
                </a:path>
                <a:path w="5078095" h="564515">
                  <a:moveTo>
                    <a:pt x="2792349" y="9271"/>
                  </a:moveTo>
                  <a:lnTo>
                    <a:pt x="2681478" y="9271"/>
                  </a:lnTo>
                  <a:lnTo>
                    <a:pt x="2597785" y="390271"/>
                  </a:lnTo>
                  <a:lnTo>
                    <a:pt x="2699826" y="390271"/>
                  </a:lnTo>
                  <a:lnTo>
                    <a:pt x="2792349" y="9271"/>
                  </a:lnTo>
                  <a:close/>
                </a:path>
                <a:path w="5078095" h="564515">
                  <a:moveTo>
                    <a:pt x="2502154" y="9271"/>
                  </a:moveTo>
                  <a:lnTo>
                    <a:pt x="2371217" y="9271"/>
                  </a:lnTo>
                  <a:lnTo>
                    <a:pt x="2271395" y="383921"/>
                  </a:lnTo>
                  <a:lnTo>
                    <a:pt x="2371508" y="383921"/>
                  </a:lnTo>
                  <a:lnTo>
                    <a:pt x="2434463" y="146939"/>
                  </a:lnTo>
                  <a:lnTo>
                    <a:pt x="2536708" y="146939"/>
                  </a:lnTo>
                  <a:lnTo>
                    <a:pt x="2502154" y="9271"/>
                  </a:lnTo>
                  <a:close/>
                </a:path>
                <a:path w="5078095" h="564515">
                  <a:moveTo>
                    <a:pt x="887222" y="9271"/>
                  </a:moveTo>
                  <a:lnTo>
                    <a:pt x="777113" y="9271"/>
                  </a:lnTo>
                  <a:lnTo>
                    <a:pt x="777113" y="554736"/>
                  </a:lnTo>
                  <a:lnTo>
                    <a:pt x="887222" y="554736"/>
                  </a:lnTo>
                  <a:lnTo>
                    <a:pt x="887222" y="316230"/>
                  </a:lnTo>
                  <a:lnTo>
                    <a:pt x="1213231" y="316230"/>
                  </a:lnTo>
                  <a:lnTo>
                    <a:pt x="1213231" y="224028"/>
                  </a:lnTo>
                  <a:lnTo>
                    <a:pt x="887222" y="224028"/>
                  </a:lnTo>
                  <a:lnTo>
                    <a:pt x="887222" y="9271"/>
                  </a:lnTo>
                  <a:close/>
                </a:path>
                <a:path w="5078095" h="564515">
                  <a:moveTo>
                    <a:pt x="1213231" y="316230"/>
                  </a:moveTo>
                  <a:lnTo>
                    <a:pt x="1103122" y="316230"/>
                  </a:lnTo>
                  <a:lnTo>
                    <a:pt x="1103122" y="554736"/>
                  </a:lnTo>
                  <a:lnTo>
                    <a:pt x="1213231" y="554736"/>
                  </a:lnTo>
                  <a:lnTo>
                    <a:pt x="1213231" y="316230"/>
                  </a:lnTo>
                  <a:close/>
                </a:path>
                <a:path w="5078095" h="564515">
                  <a:moveTo>
                    <a:pt x="1213231" y="9271"/>
                  </a:moveTo>
                  <a:lnTo>
                    <a:pt x="1103122" y="9271"/>
                  </a:lnTo>
                  <a:lnTo>
                    <a:pt x="1103122" y="224028"/>
                  </a:lnTo>
                  <a:lnTo>
                    <a:pt x="1213231" y="224028"/>
                  </a:lnTo>
                  <a:lnTo>
                    <a:pt x="1213231" y="9271"/>
                  </a:lnTo>
                  <a:close/>
                </a:path>
                <a:path w="5078095" h="564515">
                  <a:moveTo>
                    <a:pt x="112776" y="9271"/>
                  </a:moveTo>
                  <a:lnTo>
                    <a:pt x="0" y="9271"/>
                  </a:lnTo>
                  <a:lnTo>
                    <a:pt x="130302" y="554736"/>
                  </a:lnTo>
                  <a:lnTo>
                    <a:pt x="249682" y="554736"/>
                  </a:lnTo>
                  <a:lnTo>
                    <a:pt x="295058" y="383921"/>
                  </a:lnTo>
                  <a:lnTo>
                    <a:pt x="194945" y="383921"/>
                  </a:lnTo>
                  <a:lnTo>
                    <a:pt x="112776" y="9271"/>
                  </a:lnTo>
                  <a:close/>
                </a:path>
                <a:path w="5078095" h="564515">
                  <a:moveTo>
                    <a:pt x="460258" y="146939"/>
                  </a:moveTo>
                  <a:lnTo>
                    <a:pt x="358013" y="146939"/>
                  </a:lnTo>
                  <a:lnTo>
                    <a:pt x="466598" y="554736"/>
                  </a:lnTo>
                  <a:lnTo>
                    <a:pt x="583438" y="554736"/>
                  </a:lnTo>
                  <a:lnTo>
                    <a:pt x="623376" y="390271"/>
                  </a:lnTo>
                  <a:lnTo>
                    <a:pt x="521335" y="390271"/>
                  </a:lnTo>
                  <a:lnTo>
                    <a:pt x="460258" y="146939"/>
                  </a:lnTo>
                  <a:close/>
                </a:path>
                <a:path w="5078095" h="564515">
                  <a:moveTo>
                    <a:pt x="715899" y="9271"/>
                  </a:moveTo>
                  <a:lnTo>
                    <a:pt x="605028" y="9271"/>
                  </a:lnTo>
                  <a:lnTo>
                    <a:pt x="521335" y="390271"/>
                  </a:lnTo>
                  <a:lnTo>
                    <a:pt x="623376" y="390271"/>
                  </a:lnTo>
                  <a:lnTo>
                    <a:pt x="715899" y="9271"/>
                  </a:lnTo>
                  <a:close/>
                </a:path>
                <a:path w="5078095" h="564515">
                  <a:moveTo>
                    <a:pt x="425704" y="9271"/>
                  </a:moveTo>
                  <a:lnTo>
                    <a:pt x="294767" y="9271"/>
                  </a:lnTo>
                  <a:lnTo>
                    <a:pt x="194945" y="383921"/>
                  </a:lnTo>
                  <a:lnTo>
                    <a:pt x="295058" y="383921"/>
                  </a:lnTo>
                  <a:lnTo>
                    <a:pt x="358013" y="146939"/>
                  </a:lnTo>
                  <a:lnTo>
                    <a:pt x="460258" y="146939"/>
                  </a:lnTo>
                  <a:lnTo>
                    <a:pt x="425704" y="9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95027" y="819911"/>
              <a:ext cx="149225" cy="202565"/>
            </a:xfrm>
            <a:custGeom>
              <a:avLst/>
              <a:gdLst/>
              <a:ahLst/>
              <a:cxnLst/>
              <a:rect l="l" t="t" r="r" b="b"/>
              <a:pathLst>
                <a:path w="149225" h="202565">
                  <a:moveTo>
                    <a:pt x="73660" y="0"/>
                  </a:moveTo>
                  <a:lnTo>
                    <a:pt x="0" y="202438"/>
                  </a:lnTo>
                  <a:lnTo>
                    <a:pt x="148844" y="202438"/>
                  </a:lnTo>
                  <a:lnTo>
                    <a:pt x="7366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8108" y="775461"/>
              <a:ext cx="241554" cy="1574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787135" y="683386"/>
              <a:ext cx="5078095" cy="564515"/>
            </a:xfrm>
            <a:custGeom>
              <a:avLst/>
              <a:gdLst/>
              <a:ahLst/>
              <a:cxnLst/>
              <a:rect l="l" t="t" r="r" b="b"/>
              <a:pathLst>
                <a:path w="5078095" h="564515">
                  <a:moveTo>
                    <a:pt x="1562227" y="94107"/>
                  </a:moveTo>
                  <a:lnTo>
                    <a:pt x="1500790" y="105806"/>
                  </a:lnTo>
                  <a:lnTo>
                    <a:pt x="1452499" y="140843"/>
                  </a:lnTo>
                  <a:lnTo>
                    <a:pt x="1421241" y="199405"/>
                  </a:lnTo>
                  <a:lnTo>
                    <a:pt x="1413440" y="237587"/>
                  </a:lnTo>
                  <a:lnTo>
                    <a:pt x="1410843" y="281686"/>
                  </a:lnTo>
                  <a:lnTo>
                    <a:pt x="1413512" y="325189"/>
                  </a:lnTo>
                  <a:lnTo>
                    <a:pt x="1421526" y="363108"/>
                  </a:lnTo>
                  <a:lnTo>
                    <a:pt x="1453642" y="422148"/>
                  </a:lnTo>
                  <a:lnTo>
                    <a:pt x="1502219" y="457977"/>
                  </a:lnTo>
                  <a:lnTo>
                    <a:pt x="1562227" y="469900"/>
                  </a:lnTo>
                  <a:lnTo>
                    <a:pt x="1593707" y="466945"/>
                  </a:lnTo>
                  <a:lnTo>
                    <a:pt x="1647809" y="443271"/>
                  </a:lnTo>
                  <a:lnTo>
                    <a:pt x="1688859" y="395837"/>
                  </a:lnTo>
                  <a:lnTo>
                    <a:pt x="1709953" y="324641"/>
                  </a:lnTo>
                  <a:lnTo>
                    <a:pt x="1712595" y="280162"/>
                  </a:lnTo>
                  <a:lnTo>
                    <a:pt x="1710023" y="236273"/>
                  </a:lnTo>
                  <a:lnTo>
                    <a:pt x="1702308" y="198326"/>
                  </a:lnTo>
                  <a:lnTo>
                    <a:pt x="1671447" y="140208"/>
                  </a:lnTo>
                  <a:lnTo>
                    <a:pt x="1623599" y="105632"/>
                  </a:lnTo>
                  <a:lnTo>
                    <a:pt x="1562227" y="94107"/>
                  </a:lnTo>
                  <a:close/>
                </a:path>
                <a:path w="5078095" h="564515">
                  <a:moveTo>
                    <a:pt x="4662932" y="9271"/>
                  </a:moveTo>
                  <a:lnTo>
                    <a:pt x="5067427" y="9271"/>
                  </a:lnTo>
                  <a:lnTo>
                    <a:pt x="5067427" y="101600"/>
                  </a:lnTo>
                  <a:lnTo>
                    <a:pt x="4773041" y="101600"/>
                  </a:lnTo>
                  <a:lnTo>
                    <a:pt x="4773041" y="222504"/>
                  </a:lnTo>
                  <a:lnTo>
                    <a:pt x="5046980" y="222504"/>
                  </a:lnTo>
                  <a:lnTo>
                    <a:pt x="5046980" y="314325"/>
                  </a:lnTo>
                  <a:lnTo>
                    <a:pt x="4773041" y="314325"/>
                  </a:lnTo>
                  <a:lnTo>
                    <a:pt x="4773041" y="462788"/>
                  </a:lnTo>
                  <a:lnTo>
                    <a:pt x="5077841" y="462788"/>
                  </a:lnTo>
                  <a:lnTo>
                    <a:pt x="5077841" y="554736"/>
                  </a:lnTo>
                  <a:lnTo>
                    <a:pt x="4662932" y="554736"/>
                  </a:lnTo>
                  <a:lnTo>
                    <a:pt x="4662932" y="9271"/>
                  </a:lnTo>
                  <a:close/>
                </a:path>
                <a:path w="5078095" h="564515">
                  <a:moveTo>
                    <a:pt x="4120388" y="9271"/>
                  </a:moveTo>
                  <a:lnTo>
                    <a:pt x="4352163" y="9271"/>
                  </a:lnTo>
                  <a:lnTo>
                    <a:pt x="4392904" y="10197"/>
                  </a:lnTo>
                  <a:lnTo>
                    <a:pt x="4456479" y="17575"/>
                  </a:lnTo>
                  <a:lnTo>
                    <a:pt x="4498103" y="32766"/>
                  </a:lnTo>
                  <a:lnTo>
                    <a:pt x="4529778" y="58864"/>
                  </a:lnTo>
                  <a:lnTo>
                    <a:pt x="4553090" y="95706"/>
                  </a:lnTo>
                  <a:lnTo>
                    <a:pt x="4565040" y="138672"/>
                  </a:lnTo>
                  <a:lnTo>
                    <a:pt x="4566539" y="162179"/>
                  </a:lnTo>
                  <a:lnTo>
                    <a:pt x="4564278" y="191535"/>
                  </a:lnTo>
                  <a:lnTo>
                    <a:pt x="4546232" y="242296"/>
                  </a:lnTo>
                  <a:lnTo>
                    <a:pt x="4510157" y="281799"/>
                  </a:lnTo>
                  <a:lnTo>
                    <a:pt x="4456193" y="306996"/>
                  </a:lnTo>
                  <a:lnTo>
                    <a:pt x="4422521" y="314071"/>
                  </a:lnTo>
                  <a:lnTo>
                    <a:pt x="4439622" y="324715"/>
                  </a:lnTo>
                  <a:lnTo>
                    <a:pt x="4481449" y="359791"/>
                  </a:lnTo>
                  <a:lnTo>
                    <a:pt x="4508817" y="394382"/>
                  </a:lnTo>
                  <a:lnTo>
                    <a:pt x="4544187" y="448310"/>
                  </a:lnTo>
                  <a:lnTo>
                    <a:pt x="4610862" y="554736"/>
                  </a:lnTo>
                  <a:lnTo>
                    <a:pt x="4479036" y="554736"/>
                  </a:lnTo>
                  <a:lnTo>
                    <a:pt x="4399407" y="435991"/>
                  </a:lnTo>
                  <a:lnTo>
                    <a:pt x="4379908" y="407128"/>
                  </a:lnTo>
                  <a:lnTo>
                    <a:pt x="4350865" y="367071"/>
                  </a:lnTo>
                  <a:lnTo>
                    <a:pt x="4316972" y="336887"/>
                  </a:lnTo>
                  <a:lnTo>
                    <a:pt x="4270539" y="327406"/>
                  </a:lnTo>
                  <a:lnTo>
                    <a:pt x="4252849" y="327025"/>
                  </a:lnTo>
                  <a:lnTo>
                    <a:pt x="4230497" y="327025"/>
                  </a:lnTo>
                  <a:lnTo>
                    <a:pt x="4230497" y="554736"/>
                  </a:lnTo>
                  <a:lnTo>
                    <a:pt x="4120388" y="554736"/>
                  </a:lnTo>
                  <a:lnTo>
                    <a:pt x="4120388" y="9271"/>
                  </a:lnTo>
                  <a:close/>
                </a:path>
                <a:path w="5078095" h="564515">
                  <a:moveTo>
                    <a:pt x="3724656" y="9271"/>
                  </a:moveTo>
                  <a:lnTo>
                    <a:pt x="3841115" y="9271"/>
                  </a:lnTo>
                  <a:lnTo>
                    <a:pt x="4059428" y="554736"/>
                  </a:lnTo>
                  <a:lnTo>
                    <a:pt x="3939667" y="554736"/>
                  </a:lnTo>
                  <a:lnTo>
                    <a:pt x="3892042" y="430784"/>
                  </a:lnTo>
                  <a:lnTo>
                    <a:pt x="3673983" y="430784"/>
                  </a:lnTo>
                  <a:lnTo>
                    <a:pt x="3629025" y="554736"/>
                  </a:lnTo>
                  <a:lnTo>
                    <a:pt x="3512185" y="554736"/>
                  </a:lnTo>
                  <a:lnTo>
                    <a:pt x="3724656" y="9271"/>
                  </a:lnTo>
                  <a:close/>
                </a:path>
                <a:path w="5078095" h="564515">
                  <a:moveTo>
                    <a:pt x="2843657" y="9271"/>
                  </a:moveTo>
                  <a:lnTo>
                    <a:pt x="3248152" y="9271"/>
                  </a:lnTo>
                  <a:lnTo>
                    <a:pt x="3248152" y="101600"/>
                  </a:lnTo>
                  <a:lnTo>
                    <a:pt x="2953766" y="101600"/>
                  </a:lnTo>
                  <a:lnTo>
                    <a:pt x="2953766" y="222504"/>
                  </a:lnTo>
                  <a:lnTo>
                    <a:pt x="3227705" y="222504"/>
                  </a:lnTo>
                  <a:lnTo>
                    <a:pt x="3227705" y="314325"/>
                  </a:lnTo>
                  <a:lnTo>
                    <a:pt x="2953766" y="314325"/>
                  </a:lnTo>
                  <a:lnTo>
                    <a:pt x="2953766" y="462788"/>
                  </a:lnTo>
                  <a:lnTo>
                    <a:pt x="3258566" y="462788"/>
                  </a:lnTo>
                  <a:lnTo>
                    <a:pt x="3258566" y="554736"/>
                  </a:lnTo>
                  <a:lnTo>
                    <a:pt x="2843657" y="554736"/>
                  </a:lnTo>
                  <a:lnTo>
                    <a:pt x="2843657" y="9271"/>
                  </a:lnTo>
                  <a:close/>
                </a:path>
                <a:path w="5078095" h="564515">
                  <a:moveTo>
                    <a:pt x="2076450" y="9271"/>
                  </a:moveTo>
                  <a:lnTo>
                    <a:pt x="2189226" y="9271"/>
                  </a:lnTo>
                  <a:lnTo>
                    <a:pt x="2271395" y="383921"/>
                  </a:lnTo>
                  <a:lnTo>
                    <a:pt x="2371217" y="9271"/>
                  </a:lnTo>
                  <a:lnTo>
                    <a:pt x="2502154" y="9271"/>
                  </a:lnTo>
                  <a:lnTo>
                    <a:pt x="2597785" y="390271"/>
                  </a:lnTo>
                  <a:lnTo>
                    <a:pt x="2681478" y="9271"/>
                  </a:lnTo>
                  <a:lnTo>
                    <a:pt x="2792349" y="9271"/>
                  </a:lnTo>
                  <a:lnTo>
                    <a:pt x="2659888" y="554736"/>
                  </a:lnTo>
                  <a:lnTo>
                    <a:pt x="2543048" y="554736"/>
                  </a:lnTo>
                  <a:lnTo>
                    <a:pt x="2434463" y="146939"/>
                  </a:lnTo>
                  <a:lnTo>
                    <a:pt x="2326132" y="554736"/>
                  </a:lnTo>
                  <a:lnTo>
                    <a:pt x="2206752" y="554736"/>
                  </a:lnTo>
                  <a:lnTo>
                    <a:pt x="2076450" y="9271"/>
                  </a:lnTo>
                  <a:close/>
                </a:path>
                <a:path w="5078095" h="564515">
                  <a:moveTo>
                    <a:pt x="777113" y="9271"/>
                  </a:moveTo>
                  <a:lnTo>
                    <a:pt x="887222" y="9271"/>
                  </a:lnTo>
                  <a:lnTo>
                    <a:pt x="887222" y="224028"/>
                  </a:lnTo>
                  <a:lnTo>
                    <a:pt x="1103122" y="224028"/>
                  </a:lnTo>
                  <a:lnTo>
                    <a:pt x="1103122" y="9271"/>
                  </a:lnTo>
                  <a:lnTo>
                    <a:pt x="1213231" y="9271"/>
                  </a:lnTo>
                  <a:lnTo>
                    <a:pt x="1213231" y="554736"/>
                  </a:lnTo>
                  <a:lnTo>
                    <a:pt x="1103122" y="554736"/>
                  </a:lnTo>
                  <a:lnTo>
                    <a:pt x="1103122" y="316230"/>
                  </a:lnTo>
                  <a:lnTo>
                    <a:pt x="887222" y="316230"/>
                  </a:lnTo>
                  <a:lnTo>
                    <a:pt x="887222" y="554736"/>
                  </a:lnTo>
                  <a:lnTo>
                    <a:pt x="777113" y="554736"/>
                  </a:lnTo>
                  <a:lnTo>
                    <a:pt x="777113" y="9271"/>
                  </a:lnTo>
                  <a:close/>
                </a:path>
                <a:path w="5078095" h="564515">
                  <a:moveTo>
                    <a:pt x="0" y="9271"/>
                  </a:moveTo>
                  <a:lnTo>
                    <a:pt x="112776" y="9271"/>
                  </a:lnTo>
                  <a:lnTo>
                    <a:pt x="194945" y="383921"/>
                  </a:lnTo>
                  <a:lnTo>
                    <a:pt x="294767" y="9271"/>
                  </a:lnTo>
                  <a:lnTo>
                    <a:pt x="425704" y="9271"/>
                  </a:lnTo>
                  <a:lnTo>
                    <a:pt x="521335" y="390271"/>
                  </a:lnTo>
                  <a:lnTo>
                    <a:pt x="605028" y="9271"/>
                  </a:lnTo>
                  <a:lnTo>
                    <a:pt x="715899" y="9271"/>
                  </a:lnTo>
                  <a:lnTo>
                    <a:pt x="583438" y="554736"/>
                  </a:lnTo>
                  <a:lnTo>
                    <a:pt x="466598" y="554736"/>
                  </a:lnTo>
                  <a:lnTo>
                    <a:pt x="358013" y="146939"/>
                  </a:lnTo>
                  <a:lnTo>
                    <a:pt x="249682" y="554736"/>
                  </a:lnTo>
                  <a:lnTo>
                    <a:pt x="130302" y="554736"/>
                  </a:lnTo>
                  <a:lnTo>
                    <a:pt x="0" y="9271"/>
                  </a:lnTo>
                  <a:close/>
                </a:path>
                <a:path w="5078095" h="564515">
                  <a:moveTo>
                    <a:pt x="1561211" y="0"/>
                  </a:moveTo>
                  <a:lnTo>
                    <a:pt x="1618428" y="4669"/>
                  </a:lnTo>
                  <a:lnTo>
                    <a:pt x="1669669" y="18684"/>
                  </a:lnTo>
                  <a:lnTo>
                    <a:pt x="1714908" y="42058"/>
                  </a:lnTo>
                  <a:lnTo>
                    <a:pt x="1754124" y="74803"/>
                  </a:lnTo>
                  <a:lnTo>
                    <a:pt x="1780184" y="107019"/>
                  </a:lnTo>
                  <a:lnTo>
                    <a:pt x="1800453" y="143923"/>
                  </a:lnTo>
                  <a:lnTo>
                    <a:pt x="1814931" y="185509"/>
                  </a:lnTo>
                  <a:lnTo>
                    <a:pt x="1823618" y="231770"/>
                  </a:lnTo>
                  <a:lnTo>
                    <a:pt x="1826514" y="282702"/>
                  </a:lnTo>
                  <a:lnTo>
                    <a:pt x="1823634" y="333270"/>
                  </a:lnTo>
                  <a:lnTo>
                    <a:pt x="1815000" y="379217"/>
                  </a:lnTo>
                  <a:lnTo>
                    <a:pt x="1800618" y="420556"/>
                  </a:lnTo>
                  <a:lnTo>
                    <a:pt x="1780493" y="457299"/>
                  </a:lnTo>
                  <a:lnTo>
                    <a:pt x="1754632" y="489458"/>
                  </a:lnTo>
                  <a:lnTo>
                    <a:pt x="1715698" y="522055"/>
                  </a:lnTo>
                  <a:lnTo>
                    <a:pt x="1670716" y="545353"/>
                  </a:lnTo>
                  <a:lnTo>
                    <a:pt x="1619686" y="559341"/>
                  </a:lnTo>
                  <a:lnTo>
                    <a:pt x="1562608" y="564007"/>
                  </a:lnTo>
                  <a:lnTo>
                    <a:pt x="1504936" y="559365"/>
                  </a:lnTo>
                  <a:lnTo>
                    <a:pt x="1453467" y="545449"/>
                  </a:lnTo>
                  <a:lnTo>
                    <a:pt x="1408213" y="522269"/>
                  </a:lnTo>
                  <a:lnTo>
                    <a:pt x="1369187" y="489839"/>
                  </a:lnTo>
                  <a:lnTo>
                    <a:pt x="1337776" y="449210"/>
                  </a:lnTo>
                  <a:lnTo>
                    <a:pt x="1315354" y="401605"/>
                  </a:lnTo>
                  <a:lnTo>
                    <a:pt x="1301910" y="346999"/>
                  </a:lnTo>
                  <a:lnTo>
                    <a:pt x="1297432" y="285369"/>
                  </a:lnTo>
                  <a:lnTo>
                    <a:pt x="1298981" y="245338"/>
                  </a:lnTo>
                  <a:lnTo>
                    <a:pt x="1311415" y="175373"/>
                  </a:lnTo>
                  <a:lnTo>
                    <a:pt x="1332440" y="125156"/>
                  </a:lnTo>
                  <a:lnTo>
                    <a:pt x="1357864" y="87782"/>
                  </a:lnTo>
                  <a:lnTo>
                    <a:pt x="1389602" y="55237"/>
                  </a:lnTo>
                  <a:lnTo>
                    <a:pt x="1424844" y="30662"/>
                  </a:lnTo>
                  <a:lnTo>
                    <a:pt x="1470038" y="12162"/>
                  </a:lnTo>
                  <a:lnTo>
                    <a:pt x="1528851" y="1355"/>
                  </a:lnTo>
                  <a:lnTo>
                    <a:pt x="1561211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6178" y="1036454"/>
            <a:ext cx="8368665" cy="1130300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78740" marR="5080" indent="-66675">
              <a:lnSpc>
                <a:spcPct val="101000"/>
              </a:lnSpc>
              <a:spcBef>
                <a:spcPts val="70"/>
              </a:spcBef>
            </a:pPr>
            <a:r>
              <a:rPr dirty="0" baseline="1157" sz="3600" spc="-30">
                <a:solidFill>
                  <a:srgbClr val="FFFFFF"/>
                </a:solidFill>
              </a:rPr>
              <a:t>EPIC</a:t>
            </a:r>
            <a:r>
              <a:rPr dirty="0" baseline="1157" sz="3600" spc="-322">
                <a:solidFill>
                  <a:srgbClr val="FFFFFF"/>
                </a:solidFill>
              </a:rPr>
              <a:t> </a:t>
            </a:r>
            <a:r>
              <a:rPr dirty="0" baseline="1157" sz="3600" spc="-30">
                <a:solidFill>
                  <a:srgbClr val="FFFFFF"/>
                </a:solidFill>
              </a:rPr>
              <a:t>SLIM</a:t>
            </a:r>
            <a:r>
              <a:rPr dirty="0" baseline="1157" sz="3600" spc="-322">
                <a:solidFill>
                  <a:srgbClr val="FFFFFF"/>
                </a:solidFill>
              </a:rPr>
              <a:t> </a:t>
            </a:r>
            <a:r>
              <a:rPr dirty="0" baseline="1157" sz="3600">
                <a:solidFill>
                  <a:srgbClr val="FFFFFF"/>
                </a:solidFill>
              </a:rPr>
              <a:t>Products</a:t>
            </a:r>
            <a:r>
              <a:rPr dirty="0" baseline="1157" sz="3600" spc="165">
                <a:solidFill>
                  <a:srgbClr val="FFFFFF"/>
                </a:solidFill>
              </a:rPr>
              <a:t> </a:t>
            </a:r>
            <a:r>
              <a:rPr dirty="0" baseline="1157" sz="3600" spc="-44">
                <a:solidFill>
                  <a:srgbClr val="8DF900"/>
                </a:solidFill>
              </a:rPr>
              <a:t>are</a:t>
            </a:r>
            <a:r>
              <a:rPr dirty="0" baseline="1157" sz="3600" spc="-322">
                <a:solidFill>
                  <a:srgbClr val="8DF900"/>
                </a:solidFill>
              </a:rPr>
              <a:t> </a:t>
            </a:r>
            <a:r>
              <a:rPr dirty="0" baseline="1157" sz="3600" spc="-37">
                <a:solidFill>
                  <a:srgbClr val="8DF900"/>
                </a:solidFill>
              </a:rPr>
              <a:t>Made</a:t>
            </a:r>
            <a:r>
              <a:rPr dirty="0" baseline="1157" sz="3600" spc="-322">
                <a:solidFill>
                  <a:srgbClr val="8DF900"/>
                </a:solidFill>
              </a:rPr>
              <a:t> </a:t>
            </a:r>
            <a:r>
              <a:rPr dirty="0" baseline="1157" sz="3600">
                <a:solidFill>
                  <a:srgbClr val="8DF900"/>
                </a:solidFill>
              </a:rPr>
              <a:t>to</a:t>
            </a:r>
            <a:r>
              <a:rPr dirty="0" baseline="1157" sz="3600" spc="120">
                <a:solidFill>
                  <a:srgbClr val="8DF900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the</a:t>
            </a:r>
            <a:r>
              <a:rPr dirty="0" sz="2400" spc="-21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Highest</a:t>
            </a:r>
            <a:r>
              <a:rPr dirty="0" sz="2400" spc="-215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Standards </a:t>
            </a:r>
            <a:r>
              <a:rPr dirty="0" sz="2400" spc="-20">
                <a:solidFill>
                  <a:srgbClr val="FFFFFF"/>
                </a:solidFill>
              </a:rPr>
              <a:t>EPIC</a:t>
            </a:r>
            <a:r>
              <a:rPr dirty="0" sz="2400" spc="-204">
                <a:solidFill>
                  <a:srgbClr val="FFFFFF"/>
                </a:solidFill>
              </a:rPr>
              <a:t> </a:t>
            </a:r>
            <a:r>
              <a:rPr dirty="0" sz="2400" spc="-20">
                <a:solidFill>
                  <a:srgbClr val="FFFFFF"/>
                </a:solidFill>
              </a:rPr>
              <a:t>SLIM</a:t>
            </a:r>
            <a:r>
              <a:rPr dirty="0" sz="2400" spc="-180">
                <a:solidFill>
                  <a:srgbClr val="FFFFFF"/>
                </a:solidFill>
              </a:rPr>
              <a:t> </a:t>
            </a:r>
            <a:r>
              <a:rPr dirty="0" baseline="1157" sz="3600" spc="-30">
                <a:solidFill>
                  <a:srgbClr val="92D050"/>
                </a:solidFill>
              </a:rPr>
              <a:t>manufacturer</a:t>
            </a:r>
            <a:r>
              <a:rPr dirty="0" baseline="1157" sz="3600" spc="-300">
                <a:solidFill>
                  <a:srgbClr val="92D050"/>
                </a:solidFill>
              </a:rPr>
              <a:t> </a:t>
            </a:r>
            <a:r>
              <a:rPr dirty="0" baseline="1157" sz="3600" spc="-30">
                <a:solidFill>
                  <a:srgbClr val="92D050"/>
                </a:solidFill>
              </a:rPr>
              <a:t>is</a:t>
            </a:r>
            <a:r>
              <a:rPr dirty="0" baseline="1157" sz="3600" spc="-300">
                <a:solidFill>
                  <a:srgbClr val="92D050"/>
                </a:solidFill>
              </a:rPr>
              <a:t> </a:t>
            </a:r>
            <a:r>
              <a:rPr dirty="0" baseline="1157" sz="3600" spc="-60">
                <a:solidFill>
                  <a:srgbClr val="92D050"/>
                </a:solidFill>
              </a:rPr>
              <a:t>gmp</a:t>
            </a:r>
            <a:r>
              <a:rPr dirty="0" baseline="1157" sz="3600" spc="-300">
                <a:solidFill>
                  <a:srgbClr val="92D050"/>
                </a:solidFill>
              </a:rPr>
              <a:t> </a:t>
            </a:r>
            <a:r>
              <a:rPr dirty="0" baseline="1157" sz="3600" spc="-52">
                <a:solidFill>
                  <a:srgbClr val="92D050"/>
                </a:solidFill>
              </a:rPr>
              <a:t>and</a:t>
            </a:r>
            <a:r>
              <a:rPr dirty="0" baseline="1157" sz="3600" spc="-300">
                <a:solidFill>
                  <a:srgbClr val="92D050"/>
                </a:solidFill>
              </a:rPr>
              <a:t> </a:t>
            </a:r>
            <a:r>
              <a:rPr dirty="0" baseline="1157" sz="3600" spc="-44">
                <a:solidFill>
                  <a:srgbClr val="92D050"/>
                </a:solidFill>
              </a:rPr>
              <a:t>nsf</a:t>
            </a:r>
            <a:r>
              <a:rPr dirty="0" baseline="1157" sz="3600" spc="-300">
                <a:solidFill>
                  <a:srgbClr val="92D050"/>
                </a:solidFill>
              </a:rPr>
              <a:t> </a:t>
            </a:r>
            <a:r>
              <a:rPr dirty="0" baseline="1157" sz="3600">
                <a:solidFill>
                  <a:srgbClr val="92D050"/>
                </a:solidFill>
              </a:rPr>
              <a:t>certified</a:t>
            </a:r>
            <a:r>
              <a:rPr dirty="0" baseline="1157" sz="3600" spc="-135">
                <a:solidFill>
                  <a:srgbClr val="92D050"/>
                </a:solidFill>
              </a:rPr>
              <a:t> </a:t>
            </a:r>
            <a:r>
              <a:rPr dirty="0" baseline="1157" sz="3600" spc="-75">
                <a:solidFill>
                  <a:srgbClr val="FFFFFF"/>
                </a:solidFill>
              </a:rPr>
              <a:t>Less</a:t>
            </a:r>
            <a:r>
              <a:rPr dirty="0" baseline="1157" sz="3600" spc="-300">
                <a:solidFill>
                  <a:srgbClr val="FFFFFF"/>
                </a:solidFill>
              </a:rPr>
              <a:t> </a:t>
            </a:r>
            <a:r>
              <a:rPr dirty="0" baseline="1157" sz="3600" spc="-30">
                <a:solidFill>
                  <a:srgbClr val="FFFFFF"/>
                </a:solidFill>
              </a:rPr>
              <a:t>than </a:t>
            </a:r>
            <a:r>
              <a:rPr dirty="0" sz="2400"/>
              <a:t>1%</a:t>
            </a:r>
            <a:r>
              <a:rPr dirty="0" sz="2400" spc="-55"/>
              <a:t> </a:t>
            </a:r>
            <a:r>
              <a:rPr dirty="0" sz="2400">
                <a:solidFill>
                  <a:srgbClr val="FFFFFF"/>
                </a:solidFill>
              </a:rPr>
              <a:t>have</a:t>
            </a:r>
            <a:r>
              <a:rPr dirty="0" sz="2400" spc="-2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these</a:t>
            </a:r>
            <a:r>
              <a:rPr dirty="0" sz="2400" spc="-9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certifications</a:t>
            </a:r>
            <a:r>
              <a:rPr dirty="0" sz="2400" spc="-9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</a:t>
            </a:r>
            <a:r>
              <a:rPr dirty="0" sz="2400" spc="-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the</a:t>
            </a:r>
            <a:r>
              <a:rPr dirty="0" sz="2400" spc="-90">
                <a:solidFill>
                  <a:srgbClr val="FFFFFF"/>
                </a:solidFill>
              </a:rPr>
              <a:t> </a:t>
            </a:r>
            <a:r>
              <a:rPr dirty="0" sz="2400" spc="-20">
                <a:solidFill>
                  <a:srgbClr val="FFFFFF"/>
                </a:solidFill>
              </a:rPr>
              <a:t>USA.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21" y="364357"/>
            <a:ext cx="2602991" cy="178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5201" y="2333387"/>
            <a:ext cx="3806075" cy="44192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8979" y="2364079"/>
            <a:ext cx="3769969" cy="44939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14725" cy="241935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661852" y="768921"/>
            <a:ext cx="3753485" cy="687070"/>
            <a:chOff x="4661852" y="768921"/>
            <a:chExt cx="3753485" cy="687070"/>
          </a:xfrm>
        </p:grpSpPr>
        <p:sp>
          <p:nvSpPr>
            <p:cNvPr id="6" name="object 6" descr=""/>
            <p:cNvSpPr/>
            <p:nvPr/>
          </p:nvSpPr>
          <p:spPr>
            <a:xfrm>
              <a:off x="4666615" y="773683"/>
              <a:ext cx="3743960" cy="677545"/>
            </a:xfrm>
            <a:custGeom>
              <a:avLst/>
              <a:gdLst/>
              <a:ahLst/>
              <a:cxnLst/>
              <a:rect l="l" t="t" r="r" b="b"/>
              <a:pathLst>
                <a:path w="3743959" h="677544">
                  <a:moveTo>
                    <a:pt x="1915541" y="11176"/>
                  </a:moveTo>
                  <a:lnTo>
                    <a:pt x="1775714" y="11176"/>
                  </a:lnTo>
                  <a:lnTo>
                    <a:pt x="1520825" y="665607"/>
                  </a:lnTo>
                  <a:lnTo>
                    <a:pt x="1661033" y="665607"/>
                  </a:lnTo>
                  <a:lnTo>
                    <a:pt x="1715008" y="517017"/>
                  </a:lnTo>
                  <a:lnTo>
                    <a:pt x="2118054" y="517017"/>
                  </a:lnTo>
                  <a:lnTo>
                    <a:pt x="2073870" y="406654"/>
                  </a:lnTo>
                  <a:lnTo>
                    <a:pt x="1755648" y="406654"/>
                  </a:lnTo>
                  <a:lnTo>
                    <a:pt x="1844040" y="163830"/>
                  </a:lnTo>
                  <a:lnTo>
                    <a:pt x="1976655" y="163830"/>
                  </a:lnTo>
                  <a:lnTo>
                    <a:pt x="1915541" y="11176"/>
                  </a:lnTo>
                  <a:close/>
                </a:path>
                <a:path w="3743959" h="677544">
                  <a:moveTo>
                    <a:pt x="2118054" y="517017"/>
                  </a:moveTo>
                  <a:lnTo>
                    <a:pt x="1976628" y="517017"/>
                  </a:lnTo>
                  <a:lnTo>
                    <a:pt x="2033778" y="665607"/>
                  </a:lnTo>
                  <a:lnTo>
                    <a:pt x="2177542" y="665607"/>
                  </a:lnTo>
                  <a:lnTo>
                    <a:pt x="2118054" y="517017"/>
                  </a:lnTo>
                  <a:close/>
                </a:path>
                <a:path w="3743959" h="677544">
                  <a:moveTo>
                    <a:pt x="2457450" y="121793"/>
                  </a:moveTo>
                  <a:lnTo>
                    <a:pt x="2325243" y="121793"/>
                  </a:lnTo>
                  <a:lnTo>
                    <a:pt x="2325243" y="665607"/>
                  </a:lnTo>
                  <a:lnTo>
                    <a:pt x="2457450" y="665607"/>
                  </a:lnTo>
                  <a:lnTo>
                    <a:pt x="2457450" y="121793"/>
                  </a:lnTo>
                  <a:close/>
                </a:path>
                <a:path w="3743959" h="677544">
                  <a:moveTo>
                    <a:pt x="1976655" y="163830"/>
                  </a:moveTo>
                  <a:lnTo>
                    <a:pt x="1844040" y="163830"/>
                  </a:lnTo>
                  <a:lnTo>
                    <a:pt x="1934210" y="406654"/>
                  </a:lnTo>
                  <a:lnTo>
                    <a:pt x="2073870" y="406654"/>
                  </a:lnTo>
                  <a:lnTo>
                    <a:pt x="1976655" y="163830"/>
                  </a:lnTo>
                  <a:close/>
                </a:path>
                <a:path w="3743959" h="677544">
                  <a:moveTo>
                    <a:pt x="2651125" y="11176"/>
                  </a:moveTo>
                  <a:lnTo>
                    <a:pt x="2131060" y="11176"/>
                  </a:lnTo>
                  <a:lnTo>
                    <a:pt x="2131060" y="121793"/>
                  </a:lnTo>
                  <a:lnTo>
                    <a:pt x="2651125" y="121793"/>
                  </a:lnTo>
                  <a:lnTo>
                    <a:pt x="2651125" y="11176"/>
                  </a:lnTo>
                  <a:close/>
                </a:path>
                <a:path w="3743959" h="677544">
                  <a:moveTo>
                    <a:pt x="3125218" y="11176"/>
                  </a:moveTo>
                  <a:lnTo>
                    <a:pt x="2993009" y="11176"/>
                  </a:lnTo>
                  <a:lnTo>
                    <a:pt x="2993009" y="665608"/>
                  </a:lnTo>
                  <a:lnTo>
                    <a:pt x="3125218" y="665608"/>
                  </a:lnTo>
                  <a:lnTo>
                    <a:pt x="3125218" y="11176"/>
                  </a:lnTo>
                  <a:close/>
                </a:path>
                <a:path w="3743959" h="677544">
                  <a:moveTo>
                    <a:pt x="1062736" y="11176"/>
                  </a:moveTo>
                  <a:lnTo>
                    <a:pt x="930529" y="11176"/>
                  </a:lnTo>
                  <a:lnTo>
                    <a:pt x="930529" y="665607"/>
                  </a:lnTo>
                  <a:lnTo>
                    <a:pt x="1062736" y="665607"/>
                  </a:lnTo>
                  <a:lnTo>
                    <a:pt x="1062736" y="379476"/>
                  </a:lnTo>
                  <a:lnTo>
                    <a:pt x="1453896" y="379476"/>
                  </a:lnTo>
                  <a:lnTo>
                    <a:pt x="1453896" y="268732"/>
                  </a:lnTo>
                  <a:lnTo>
                    <a:pt x="1062736" y="268732"/>
                  </a:lnTo>
                  <a:lnTo>
                    <a:pt x="1062736" y="11176"/>
                  </a:lnTo>
                  <a:close/>
                </a:path>
                <a:path w="3743959" h="677544">
                  <a:moveTo>
                    <a:pt x="1453896" y="379476"/>
                  </a:moveTo>
                  <a:lnTo>
                    <a:pt x="1321689" y="379476"/>
                  </a:lnTo>
                  <a:lnTo>
                    <a:pt x="1321689" y="665607"/>
                  </a:lnTo>
                  <a:lnTo>
                    <a:pt x="1453896" y="665607"/>
                  </a:lnTo>
                  <a:lnTo>
                    <a:pt x="1453896" y="379476"/>
                  </a:lnTo>
                  <a:close/>
                </a:path>
                <a:path w="3743959" h="677544">
                  <a:moveTo>
                    <a:pt x="1453896" y="11176"/>
                  </a:moveTo>
                  <a:lnTo>
                    <a:pt x="1321689" y="11176"/>
                  </a:lnTo>
                  <a:lnTo>
                    <a:pt x="1321689" y="268732"/>
                  </a:lnTo>
                  <a:lnTo>
                    <a:pt x="1453896" y="268732"/>
                  </a:lnTo>
                  <a:lnTo>
                    <a:pt x="1453896" y="11176"/>
                  </a:lnTo>
                  <a:close/>
                </a:path>
                <a:path w="3743959" h="677544">
                  <a:moveTo>
                    <a:pt x="135255" y="11176"/>
                  </a:moveTo>
                  <a:lnTo>
                    <a:pt x="0" y="11176"/>
                  </a:lnTo>
                  <a:lnTo>
                    <a:pt x="156210" y="665607"/>
                  </a:lnTo>
                  <a:lnTo>
                    <a:pt x="299593" y="665607"/>
                  </a:lnTo>
                  <a:lnTo>
                    <a:pt x="353982" y="460756"/>
                  </a:lnTo>
                  <a:lnTo>
                    <a:pt x="233934" y="460756"/>
                  </a:lnTo>
                  <a:lnTo>
                    <a:pt x="135255" y="11176"/>
                  </a:lnTo>
                  <a:close/>
                </a:path>
                <a:path w="3743959" h="677544">
                  <a:moveTo>
                    <a:pt x="552125" y="176276"/>
                  </a:moveTo>
                  <a:lnTo>
                    <a:pt x="429514" y="176276"/>
                  </a:lnTo>
                  <a:lnTo>
                    <a:pt x="559816" y="665607"/>
                  </a:lnTo>
                  <a:lnTo>
                    <a:pt x="700024" y="665607"/>
                  </a:lnTo>
                  <a:lnTo>
                    <a:pt x="747944" y="468376"/>
                  </a:lnTo>
                  <a:lnTo>
                    <a:pt x="625475" y="468376"/>
                  </a:lnTo>
                  <a:lnTo>
                    <a:pt x="552125" y="176276"/>
                  </a:lnTo>
                  <a:close/>
                </a:path>
                <a:path w="3743959" h="677544">
                  <a:moveTo>
                    <a:pt x="859028" y="11176"/>
                  </a:moveTo>
                  <a:lnTo>
                    <a:pt x="725932" y="11176"/>
                  </a:lnTo>
                  <a:lnTo>
                    <a:pt x="625475" y="468376"/>
                  </a:lnTo>
                  <a:lnTo>
                    <a:pt x="747944" y="468376"/>
                  </a:lnTo>
                  <a:lnTo>
                    <a:pt x="859028" y="11176"/>
                  </a:lnTo>
                  <a:close/>
                </a:path>
                <a:path w="3743959" h="677544">
                  <a:moveTo>
                    <a:pt x="510667" y="11176"/>
                  </a:moveTo>
                  <a:lnTo>
                    <a:pt x="353568" y="11176"/>
                  </a:lnTo>
                  <a:lnTo>
                    <a:pt x="233934" y="460756"/>
                  </a:lnTo>
                  <a:lnTo>
                    <a:pt x="353982" y="460756"/>
                  </a:lnTo>
                  <a:lnTo>
                    <a:pt x="429514" y="176276"/>
                  </a:lnTo>
                  <a:lnTo>
                    <a:pt x="552125" y="176276"/>
                  </a:lnTo>
                  <a:lnTo>
                    <a:pt x="510667" y="11176"/>
                  </a:lnTo>
                  <a:close/>
                </a:path>
                <a:path w="3743959" h="677544">
                  <a:moveTo>
                    <a:pt x="3339846" y="440182"/>
                  </a:moveTo>
                  <a:lnTo>
                    <a:pt x="3211195" y="452755"/>
                  </a:lnTo>
                  <a:lnTo>
                    <a:pt x="3221027" y="504354"/>
                  </a:lnTo>
                  <a:lnTo>
                    <a:pt x="3237563" y="549417"/>
                  </a:lnTo>
                  <a:lnTo>
                    <a:pt x="3260790" y="587932"/>
                  </a:lnTo>
                  <a:lnTo>
                    <a:pt x="3290697" y="619887"/>
                  </a:lnTo>
                  <a:lnTo>
                    <a:pt x="3327554" y="644983"/>
                  </a:lnTo>
                  <a:lnTo>
                    <a:pt x="3371627" y="662924"/>
                  </a:lnTo>
                  <a:lnTo>
                    <a:pt x="3422892" y="673697"/>
                  </a:lnTo>
                  <a:lnTo>
                    <a:pt x="3481324" y="677291"/>
                  </a:lnTo>
                  <a:lnTo>
                    <a:pt x="3522233" y="675792"/>
                  </a:lnTo>
                  <a:lnTo>
                    <a:pt x="3593480" y="663842"/>
                  </a:lnTo>
                  <a:lnTo>
                    <a:pt x="3650773" y="639861"/>
                  </a:lnTo>
                  <a:lnTo>
                    <a:pt x="3694969" y="603373"/>
                  </a:lnTo>
                  <a:lnTo>
                    <a:pt x="3720262" y="565658"/>
                  </a:lnTo>
                  <a:lnTo>
                    <a:pt x="3482721" y="565658"/>
                  </a:lnTo>
                  <a:lnTo>
                    <a:pt x="3454096" y="563755"/>
                  </a:lnTo>
                  <a:lnTo>
                    <a:pt x="3406229" y="548566"/>
                  </a:lnTo>
                  <a:lnTo>
                    <a:pt x="3370671" y="517995"/>
                  </a:lnTo>
                  <a:lnTo>
                    <a:pt x="3347136" y="470421"/>
                  </a:lnTo>
                  <a:lnTo>
                    <a:pt x="3339846" y="440182"/>
                  </a:lnTo>
                  <a:close/>
                </a:path>
                <a:path w="3743959" h="677544">
                  <a:moveTo>
                    <a:pt x="3473704" y="0"/>
                  </a:moveTo>
                  <a:lnTo>
                    <a:pt x="3403790" y="5651"/>
                  </a:lnTo>
                  <a:lnTo>
                    <a:pt x="3344926" y="22733"/>
                  </a:lnTo>
                  <a:lnTo>
                    <a:pt x="3297856" y="50736"/>
                  </a:lnTo>
                  <a:lnTo>
                    <a:pt x="3263265" y="89027"/>
                  </a:lnTo>
                  <a:lnTo>
                    <a:pt x="3241944" y="134207"/>
                  </a:lnTo>
                  <a:lnTo>
                    <a:pt x="3234817" y="182626"/>
                  </a:lnTo>
                  <a:lnTo>
                    <a:pt x="3238599" y="219938"/>
                  </a:lnTo>
                  <a:lnTo>
                    <a:pt x="3268785" y="285799"/>
                  </a:lnTo>
                  <a:lnTo>
                    <a:pt x="3295142" y="314325"/>
                  </a:lnTo>
                  <a:lnTo>
                    <a:pt x="3353831" y="349646"/>
                  </a:lnTo>
                  <a:lnTo>
                    <a:pt x="3395065" y="365063"/>
                  </a:lnTo>
                  <a:lnTo>
                    <a:pt x="3444240" y="378968"/>
                  </a:lnTo>
                  <a:lnTo>
                    <a:pt x="3481861" y="388469"/>
                  </a:lnTo>
                  <a:lnTo>
                    <a:pt x="3512042" y="396398"/>
                  </a:lnTo>
                  <a:lnTo>
                    <a:pt x="3550031" y="407543"/>
                  </a:lnTo>
                  <a:lnTo>
                    <a:pt x="3589553" y="428081"/>
                  </a:lnTo>
                  <a:lnTo>
                    <a:pt x="3610389" y="464298"/>
                  </a:lnTo>
                  <a:lnTo>
                    <a:pt x="3611206" y="474980"/>
                  </a:lnTo>
                  <a:lnTo>
                    <a:pt x="3611245" y="475488"/>
                  </a:lnTo>
                  <a:lnTo>
                    <a:pt x="3593028" y="524529"/>
                  </a:lnTo>
                  <a:lnTo>
                    <a:pt x="3560712" y="550441"/>
                  </a:lnTo>
                  <a:lnTo>
                    <a:pt x="3512655" y="563967"/>
                  </a:lnTo>
                  <a:lnTo>
                    <a:pt x="3482721" y="565658"/>
                  </a:lnTo>
                  <a:lnTo>
                    <a:pt x="3720262" y="565658"/>
                  </a:lnTo>
                  <a:lnTo>
                    <a:pt x="3725878" y="555382"/>
                  </a:lnTo>
                  <a:lnTo>
                    <a:pt x="3735641" y="529494"/>
                  </a:lnTo>
                  <a:lnTo>
                    <a:pt x="3741499" y="502701"/>
                  </a:lnTo>
                  <a:lnTo>
                    <a:pt x="3743416" y="475488"/>
                  </a:lnTo>
                  <a:lnTo>
                    <a:pt x="3743452" y="474980"/>
                  </a:lnTo>
                  <a:lnTo>
                    <a:pt x="3736895" y="417941"/>
                  </a:lnTo>
                  <a:lnTo>
                    <a:pt x="3717290" y="370713"/>
                  </a:lnTo>
                  <a:lnTo>
                    <a:pt x="3686159" y="333025"/>
                  </a:lnTo>
                  <a:lnTo>
                    <a:pt x="3645027" y="304292"/>
                  </a:lnTo>
                  <a:lnTo>
                    <a:pt x="3586226" y="280304"/>
                  </a:lnTo>
                  <a:lnTo>
                    <a:pt x="3547407" y="268626"/>
                  </a:lnTo>
                  <a:lnTo>
                    <a:pt x="3458537" y="245864"/>
                  </a:lnTo>
                  <a:lnTo>
                    <a:pt x="3423713" y="234791"/>
                  </a:lnTo>
                  <a:lnTo>
                    <a:pt x="3380867" y="213360"/>
                  </a:lnTo>
                  <a:lnTo>
                    <a:pt x="3361182" y="173609"/>
                  </a:lnTo>
                  <a:lnTo>
                    <a:pt x="3362493" y="161561"/>
                  </a:lnTo>
                  <a:lnTo>
                    <a:pt x="3400103" y="122634"/>
                  </a:lnTo>
                  <a:lnTo>
                    <a:pt x="3445164" y="110823"/>
                  </a:lnTo>
                  <a:lnTo>
                    <a:pt x="3472434" y="109347"/>
                  </a:lnTo>
                  <a:lnTo>
                    <a:pt x="3702185" y="109347"/>
                  </a:lnTo>
                  <a:lnTo>
                    <a:pt x="3686704" y="83268"/>
                  </a:lnTo>
                  <a:lnTo>
                    <a:pt x="3659251" y="53975"/>
                  </a:lnTo>
                  <a:lnTo>
                    <a:pt x="3624294" y="30325"/>
                  </a:lnTo>
                  <a:lnTo>
                    <a:pt x="3581717" y="13462"/>
                  </a:lnTo>
                  <a:lnTo>
                    <a:pt x="3531520" y="3361"/>
                  </a:lnTo>
                  <a:lnTo>
                    <a:pt x="3473704" y="0"/>
                  </a:lnTo>
                  <a:close/>
                </a:path>
                <a:path w="3743959" h="677544">
                  <a:moveTo>
                    <a:pt x="3702185" y="109347"/>
                  </a:moveTo>
                  <a:lnTo>
                    <a:pt x="3472434" y="109347"/>
                  </a:lnTo>
                  <a:lnTo>
                    <a:pt x="3500387" y="110823"/>
                  </a:lnTo>
                  <a:lnTo>
                    <a:pt x="3499104" y="110823"/>
                  </a:lnTo>
                  <a:lnTo>
                    <a:pt x="3540406" y="121777"/>
                  </a:lnTo>
                  <a:lnTo>
                    <a:pt x="3579145" y="160607"/>
                  </a:lnTo>
                  <a:lnTo>
                    <a:pt x="3592449" y="203962"/>
                  </a:lnTo>
                  <a:lnTo>
                    <a:pt x="3724656" y="198247"/>
                  </a:lnTo>
                  <a:lnTo>
                    <a:pt x="3719419" y="155380"/>
                  </a:lnTo>
                  <a:lnTo>
                    <a:pt x="3706764" y="117062"/>
                  </a:lnTo>
                  <a:lnTo>
                    <a:pt x="3702185" y="10934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66615" y="773683"/>
              <a:ext cx="3743960" cy="677545"/>
            </a:xfrm>
            <a:custGeom>
              <a:avLst/>
              <a:gdLst/>
              <a:ahLst/>
              <a:cxnLst/>
              <a:rect l="l" t="t" r="r" b="b"/>
              <a:pathLst>
                <a:path w="3743959" h="677544">
                  <a:moveTo>
                    <a:pt x="1844040" y="163830"/>
                  </a:moveTo>
                  <a:lnTo>
                    <a:pt x="1755648" y="406654"/>
                  </a:lnTo>
                  <a:lnTo>
                    <a:pt x="1934210" y="406654"/>
                  </a:lnTo>
                  <a:lnTo>
                    <a:pt x="1844040" y="163830"/>
                  </a:lnTo>
                  <a:close/>
                </a:path>
                <a:path w="3743959" h="677544">
                  <a:moveTo>
                    <a:pt x="2993009" y="11176"/>
                  </a:moveTo>
                  <a:lnTo>
                    <a:pt x="3125218" y="11176"/>
                  </a:lnTo>
                  <a:lnTo>
                    <a:pt x="3125218" y="665608"/>
                  </a:lnTo>
                  <a:lnTo>
                    <a:pt x="2993009" y="665608"/>
                  </a:lnTo>
                  <a:lnTo>
                    <a:pt x="2993009" y="11176"/>
                  </a:lnTo>
                  <a:close/>
                </a:path>
                <a:path w="3743959" h="677544">
                  <a:moveTo>
                    <a:pt x="2131060" y="11176"/>
                  </a:moveTo>
                  <a:lnTo>
                    <a:pt x="2651125" y="11176"/>
                  </a:lnTo>
                  <a:lnTo>
                    <a:pt x="2651125" y="121793"/>
                  </a:lnTo>
                  <a:lnTo>
                    <a:pt x="2457450" y="121793"/>
                  </a:lnTo>
                  <a:lnTo>
                    <a:pt x="2457450" y="665607"/>
                  </a:lnTo>
                  <a:lnTo>
                    <a:pt x="2325243" y="665607"/>
                  </a:lnTo>
                  <a:lnTo>
                    <a:pt x="2325243" y="121793"/>
                  </a:lnTo>
                  <a:lnTo>
                    <a:pt x="2131060" y="121793"/>
                  </a:lnTo>
                  <a:lnTo>
                    <a:pt x="2131060" y="11176"/>
                  </a:lnTo>
                  <a:close/>
                </a:path>
                <a:path w="3743959" h="677544">
                  <a:moveTo>
                    <a:pt x="1775714" y="11176"/>
                  </a:moveTo>
                  <a:lnTo>
                    <a:pt x="1915541" y="11176"/>
                  </a:lnTo>
                  <a:lnTo>
                    <a:pt x="2177542" y="665607"/>
                  </a:lnTo>
                  <a:lnTo>
                    <a:pt x="2033778" y="665607"/>
                  </a:lnTo>
                  <a:lnTo>
                    <a:pt x="1976628" y="517017"/>
                  </a:lnTo>
                  <a:lnTo>
                    <a:pt x="1715008" y="517017"/>
                  </a:lnTo>
                  <a:lnTo>
                    <a:pt x="1661033" y="665607"/>
                  </a:lnTo>
                  <a:lnTo>
                    <a:pt x="1520825" y="665607"/>
                  </a:lnTo>
                  <a:lnTo>
                    <a:pt x="1775714" y="11176"/>
                  </a:lnTo>
                  <a:close/>
                </a:path>
                <a:path w="3743959" h="677544">
                  <a:moveTo>
                    <a:pt x="0" y="11176"/>
                  </a:moveTo>
                  <a:lnTo>
                    <a:pt x="135255" y="11176"/>
                  </a:lnTo>
                  <a:lnTo>
                    <a:pt x="233934" y="460756"/>
                  </a:lnTo>
                  <a:lnTo>
                    <a:pt x="353568" y="11176"/>
                  </a:lnTo>
                  <a:lnTo>
                    <a:pt x="510667" y="11176"/>
                  </a:lnTo>
                  <a:lnTo>
                    <a:pt x="625475" y="468376"/>
                  </a:lnTo>
                  <a:lnTo>
                    <a:pt x="725932" y="11176"/>
                  </a:lnTo>
                  <a:lnTo>
                    <a:pt x="859028" y="11176"/>
                  </a:lnTo>
                  <a:lnTo>
                    <a:pt x="700024" y="665607"/>
                  </a:lnTo>
                  <a:lnTo>
                    <a:pt x="559816" y="665607"/>
                  </a:lnTo>
                  <a:lnTo>
                    <a:pt x="429514" y="176276"/>
                  </a:lnTo>
                  <a:lnTo>
                    <a:pt x="299593" y="665607"/>
                  </a:lnTo>
                  <a:lnTo>
                    <a:pt x="156210" y="665607"/>
                  </a:lnTo>
                  <a:lnTo>
                    <a:pt x="0" y="11176"/>
                  </a:lnTo>
                  <a:close/>
                </a:path>
                <a:path w="3743959" h="677544">
                  <a:moveTo>
                    <a:pt x="3473704" y="0"/>
                  </a:moveTo>
                  <a:lnTo>
                    <a:pt x="3531520" y="3361"/>
                  </a:lnTo>
                  <a:lnTo>
                    <a:pt x="3581717" y="13462"/>
                  </a:lnTo>
                  <a:lnTo>
                    <a:pt x="3624294" y="30325"/>
                  </a:lnTo>
                  <a:lnTo>
                    <a:pt x="3659251" y="53975"/>
                  </a:lnTo>
                  <a:lnTo>
                    <a:pt x="3686704" y="83268"/>
                  </a:lnTo>
                  <a:lnTo>
                    <a:pt x="3706764" y="117062"/>
                  </a:lnTo>
                  <a:lnTo>
                    <a:pt x="3719419" y="155380"/>
                  </a:lnTo>
                  <a:lnTo>
                    <a:pt x="3724656" y="198247"/>
                  </a:lnTo>
                  <a:lnTo>
                    <a:pt x="3592449" y="203962"/>
                  </a:lnTo>
                  <a:lnTo>
                    <a:pt x="3587023" y="180504"/>
                  </a:lnTo>
                  <a:lnTo>
                    <a:pt x="3579145" y="160607"/>
                  </a:lnTo>
                  <a:lnTo>
                    <a:pt x="3540406" y="121777"/>
                  </a:lnTo>
                  <a:lnTo>
                    <a:pt x="3498584" y="110728"/>
                  </a:lnTo>
                  <a:lnTo>
                    <a:pt x="3472434" y="109347"/>
                  </a:lnTo>
                  <a:lnTo>
                    <a:pt x="3445164" y="110823"/>
                  </a:lnTo>
                  <a:lnTo>
                    <a:pt x="3400103" y="122634"/>
                  </a:lnTo>
                  <a:lnTo>
                    <a:pt x="3366436" y="150764"/>
                  </a:lnTo>
                  <a:lnTo>
                    <a:pt x="3361182" y="173609"/>
                  </a:lnTo>
                  <a:lnTo>
                    <a:pt x="3362418" y="184802"/>
                  </a:lnTo>
                  <a:lnTo>
                    <a:pt x="3397819" y="223956"/>
                  </a:lnTo>
                  <a:lnTo>
                    <a:pt x="3458537" y="245864"/>
                  </a:lnTo>
                  <a:lnTo>
                    <a:pt x="3502279" y="257175"/>
                  </a:lnTo>
                  <a:lnTo>
                    <a:pt x="3547407" y="268626"/>
                  </a:lnTo>
                  <a:lnTo>
                    <a:pt x="3586226" y="280304"/>
                  </a:lnTo>
                  <a:lnTo>
                    <a:pt x="3645027" y="304292"/>
                  </a:lnTo>
                  <a:lnTo>
                    <a:pt x="3686159" y="333025"/>
                  </a:lnTo>
                  <a:lnTo>
                    <a:pt x="3717290" y="370713"/>
                  </a:lnTo>
                  <a:lnTo>
                    <a:pt x="3736895" y="417941"/>
                  </a:lnTo>
                  <a:lnTo>
                    <a:pt x="3743452" y="474980"/>
                  </a:lnTo>
                  <a:lnTo>
                    <a:pt x="3741499" y="502701"/>
                  </a:lnTo>
                  <a:lnTo>
                    <a:pt x="3725878" y="555382"/>
                  </a:lnTo>
                  <a:lnTo>
                    <a:pt x="3694969" y="603373"/>
                  </a:lnTo>
                  <a:lnTo>
                    <a:pt x="3650773" y="639861"/>
                  </a:lnTo>
                  <a:lnTo>
                    <a:pt x="3593480" y="663842"/>
                  </a:lnTo>
                  <a:lnTo>
                    <a:pt x="3522233" y="675792"/>
                  </a:lnTo>
                  <a:lnTo>
                    <a:pt x="3481324" y="677291"/>
                  </a:lnTo>
                  <a:lnTo>
                    <a:pt x="3422892" y="673697"/>
                  </a:lnTo>
                  <a:lnTo>
                    <a:pt x="3371627" y="662924"/>
                  </a:lnTo>
                  <a:lnTo>
                    <a:pt x="3327554" y="644983"/>
                  </a:lnTo>
                  <a:lnTo>
                    <a:pt x="3290697" y="619887"/>
                  </a:lnTo>
                  <a:lnTo>
                    <a:pt x="3260790" y="587932"/>
                  </a:lnTo>
                  <a:lnTo>
                    <a:pt x="3237563" y="549417"/>
                  </a:lnTo>
                  <a:lnTo>
                    <a:pt x="3221027" y="504354"/>
                  </a:lnTo>
                  <a:lnTo>
                    <a:pt x="3211195" y="452755"/>
                  </a:lnTo>
                  <a:lnTo>
                    <a:pt x="3339846" y="440182"/>
                  </a:lnTo>
                  <a:lnTo>
                    <a:pt x="3347136" y="470421"/>
                  </a:lnTo>
                  <a:lnTo>
                    <a:pt x="3357403" y="496363"/>
                  </a:lnTo>
                  <a:lnTo>
                    <a:pt x="3386963" y="535305"/>
                  </a:lnTo>
                  <a:lnTo>
                    <a:pt x="3428603" y="558053"/>
                  </a:lnTo>
                  <a:lnTo>
                    <a:pt x="3482721" y="565658"/>
                  </a:lnTo>
                  <a:lnTo>
                    <a:pt x="3512655" y="563967"/>
                  </a:lnTo>
                  <a:lnTo>
                    <a:pt x="3560712" y="550441"/>
                  </a:lnTo>
                  <a:lnTo>
                    <a:pt x="3593028" y="524529"/>
                  </a:lnTo>
                  <a:lnTo>
                    <a:pt x="3611245" y="475488"/>
                  </a:lnTo>
                  <a:lnTo>
                    <a:pt x="3610389" y="464298"/>
                  </a:lnTo>
                  <a:lnTo>
                    <a:pt x="3589553" y="428081"/>
                  </a:lnTo>
                  <a:lnTo>
                    <a:pt x="3550031" y="407543"/>
                  </a:lnTo>
                  <a:lnTo>
                    <a:pt x="3512042" y="396398"/>
                  </a:lnTo>
                  <a:lnTo>
                    <a:pt x="3444240" y="378968"/>
                  </a:lnTo>
                  <a:lnTo>
                    <a:pt x="3395065" y="365063"/>
                  </a:lnTo>
                  <a:lnTo>
                    <a:pt x="3353831" y="349646"/>
                  </a:lnTo>
                  <a:lnTo>
                    <a:pt x="3295142" y="314325"/>
                  </a:lnTo>
                  <a:lnTo>
                    <a:pt x="3268785" y="285799"/>
                  </a:lnTo>
                  <a:lnTo>
                    <a:pt x="3238599" y="219938"/>
                  </a:lnTo>
                  <a:lnTo>
                    <a:pt x="3234817" y="182626"/>
                  </a:lnTo>
                  <a:lnTo>
                    <a:pt x="3236601" y="157999"/>
                  </a:lnTo>
                  <a:lnTo>
                    <a:pt x="3250836" y="111224"/>
                  </a:lnTo>
                  <a:lnTo>
                    <a:pt x="3279007" y="68595"/>
                  </a:lnTo>
                  <a:lnTo>
                    <a:pt x="3319825" y="35448"/>
                  </a:lnTo>
                  <a:lnTo>
                    <a:pt x="3372977" y="12751"/>
                  </a:lnTo>
                  <a:lnTo>
                    <a:pt x="3437366" y="1408"/>
                  </a:lnTo>
                  <a:lnTo>
                    <a:pt x="347370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592381" y="780097"/>
          <a:ext cx="609600" cy="653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259079"/>
                <a:gridCol w="132079"/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11048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3189" y="1759521"/>
            <a:ext cx="4774946" cy="686816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427296" y="57244"/>
            <a:ext cx="2465705" cy="2073275"/>
            <a:chOff x="427296" y="57244"/>
            <a:chExt cx="2465705" cy="2073275"/>
          </a:xfrm>
        </p:grpSpPr>
        <p:sp>
          <p:nvSpPr>
            <p:cNvPr id="11" name="object 11" descr=""/>
            <p:cNvSpPr/>
            <p:nvPr/>
          </p:nvSpPr>
          <p:spPr>
            <a:xfrm>
              <a:off x="427291" y="57251"/>
              <a:ext cx="2465705" cy="2073275"/>
            </a:xfrm>
            <a:custGeom>
              <a:avLst/>
              <a:gdLst/>
              <a:ahLst/>
              <a:cxnLst/>
              <a:rect l="l" t="t" r="r" b="b"/>
              <a:pathLst>
                <a:path w="2465705" h="2073275">
                  <a:moveTo>
                    <a:pt x="2465120" y="1597012"/>
                  </a:moveTo>
                  <a:lnTo>
                    <a:pt x="2450338" y="1597012"/>
                  </a:lnTo>
                  <a:lnTo>
                    <a:pt x="2450338" y="1234719"/>
                  </a:lnTo>
                  <a:lnTo>
                    <a:pt x="2221128" y="1234719"/>
                  </a:lnTo>
                  <a:lnTo>
                    <a:pt x="2221128" y="1197762"/>
                  </a:lnTo>
                  <a:lnTo>
                    <a:pt x="2161984" y="1197762"/>
                  </a:lnTo>
                  <a:lnTo>
                    <a:pt x="2161984" y="1008583"/>
                  </a:lnTo>
                  <a:lnTo>
                    <a:pt x="2221128" y="1008583"/>
                  </a:lnTo>
                  <a:lnTo>
                    <a:pt x="2221128" y="557580"/>
                  </a:lnTo>
                  <a:lnTo>
                    <a:pt x="2265489" y="557580"/>
                  </a:lnTo>
                  <a:lnTo>
                    <a:pt x="2265489" y="81330"/>
                  </a:lnTo>
                  <a:lnTo>
                    <a:pt x="2058479" y="81330"/>
                  </a:lnTo>
                  <a:lnTo>
                    <a:pt x="2058479" y="51752"/>
                  </a:lnTo>
                  <a:lnTo>
                    <a:pt x="1582229" y="51752"/>
                  </a:lnTo>
                  <a:lnTo>
                    <a:pt x="1582229" y="66535"/>
                  </a:lnTo>
                  <a:lnTo>
                    <a:pt x="1353019" y="66535"/>
                  </a:lnTo>
                  <a:lnTo>
                    <a:pt x="1353019" y="73939"/>
                  </a:lnTo>
                  <a:lnTo>
                    <a:pt x="1296936" y="73939"/>
                  </a:lnTo>
                  <a:lnTo>
                    <a:pt x="1296936" y="44361"/>
                  </a:lnTo>
                  <a:lnTo>
                    <a:pt x="1038161" y="44361"/>
                  </a:lnTo>
                  <a:lnTo>
                    <a:pt x="1035100" y="44361"/>
                  </a:lnTo>
                  <a:lnTo>
                    <a:pt x="1035100" y="1370876"/>
                  </a:lnTo>
                  <a:lnTo>
                    <a:pt x="1035100" y="1493494"/>
                  </a:lnTo>
                  <a:lnTo>
                    <a:pt x="990739" y="1493494"/>
                  </a:lnTo>
                  <a:lnTo>
                    <a:pt x="990739" y="1500898"/>
                  </a:lnTo>
                  <a:lnTo>
                    <a:pt x="919861" y="1500898"/>
                  </a:lnTo>
                  <a:lnTo>
                    <a:pt x="919861" y="1370876"/>
                  </a:lnTo>
                  <a:lnTo>
                    <a:pt x="1035100" y="1370876"/>
                  </a:lnTo>
                  <a:lnTo>
                    <a:pt x="1035100" y="44361"/>
                  </a:lnTo>
                  <a:lnTo>
                    <a:pt x="1023391" y="44361"/>
                  </a:lnTo>
                  <a:lnTo>
                    <a:pt x="820686" y="44361"/>
                  </a:lnTo>
                  <a:lnTo>
                    <a:pt x="801560" y="44361"/>
                  </a:lnTo>
                  <a:lnTo>
                    <a:pt x="801560" y="0"/>
                  </a:lnTo>
                  <a:lnTo>
                    <a:pt x="561911" y="0"/>
                  </a:lnTo>
                  <a:lnTo>
                    <a:pt x="561911" y="520611"/>
                  </a:lnTo>
                  <a:lnTo>
                    <a:pt x="561911" y="709777"/>
                  </a:lnTo>
                  <a:lnTo>
                    <a:pt x="491032" y="709777"/>
                  </a:lnTo>
                  <a:lnTo>
                    <a:pt x="491032" y="628446"/>
                  </a:lnTo>
                  <a:lnTo>
                    <a:pt x="476250" y="628446"/>
                  </a:lnTo>
                  <a:lnTo>
                    <a:pt x="476250" y="491032"/>
                  </a:lnTo>
                  <a:lnTo>
                    <a:pt x="547141" y="491032"/>
                  </a:lnTo>
                  <a:lnTo>
                    <a:pt x="547141" y="520611"/>
                  </a:lnTo>
                  <a:lnTo>
                    <a:pt x="561911" y="520611"/>
                  </a:lnTo>
                  <a:lnTo>
                    <a:pt x="561911" y="0"/>
                  </a:lnTo>
                  <a:lnTo>
                    <a:pt x="325310" y="0"/>
                  </a:lnTo>
                  <a:lnTo>
                    <a:pt x="325310" y="14782"/>
                  </a:lnTo>
                  <a:lnTo>
                    <a:pt x="96113" y="14782"/>
                  </a:lnTo>
                  <a:lnTo>
                    <a:pt x="96113" y="170053"/>
                  </a:lnTo>
                  <a:lnTo>
                    <a:pt x="0" y="170053"/>
                  </a:lnTo>
                  <a:lnTo>
                    <a:pt x="0" y="646303"/>
                  </a:lnTo>
                  <a:lnTo>
                    <a:pt x="14782" y="646303"/>
                  </a:lnTo>
                  <a:lnTo>
                    <a:pt x="14782" y="953770"/>
                  </a:lnTo>
                  <a:lnTo>
                    <a:pt x="14782" y="1104696"/>
                  </a:lnTo>
                  <a:lnTo>
                    <a:pt x="14782" y="1412176"/>
                  </a:lnTo>
                  <a:lnTo>
                    <a:pt x="0" y="1412176"/>
                  </a:lnTo>
                  <a:lnTo>
                    <a:pt x="0" y="1888426"/>
                  </a:lnTo>
                  <a:lnTo>
                    <a:pt x="251383" y="1888426"/>
                  </a:lnTo>
                  <a:lnTo>
                    <a:pt x="251383" y="1940179"/>
                  </a:lnTo>
                  <a:lnTo>
                    <a:pt x="487972" y="1940179"/>
                  </a:lnTo>
                  <a:lnTo>
                    <a:pt x="487972" y="1984540"/>
                  </a:lnTo>
                  <a:lnTo>
                    <a:pt x="964222" y="1984540"/>
                  </a:lnTo>
                  <a:lnTo>
                    <a:pt x="964222" y="1977148"/>
                  </a:lnTo>
                  <a:lnTo>
                    <a:pt x="1237792" y="1977148"/>
                  </a:lnTo>
                  <a:lnTo>
                    <a:pt x="1237792" y="1969744"/>
                  </a:lnTo>
                  <a:lnTo>
                    <a:pt x="1286484" y="1969744"/>
                  </a:lnTo>
                  <a:lnTo>
                    <a:pt x="1286484" y="1999322"/>
                  </a:lnTo>
                  <a:lnTo>
                    <a:pt x="1762734" y="1999322"/>
                  </a:lnTo>
                  <a:lnTo>
                    <a:pt x="1762734" y="1991931"/>
                  </a:lnTo>
                  <a:lnTo>
                    <a:pt x="1988870" y="1991931"/>
                  </a:lnTo>
                  <a:lnTo>
                    <a:pt x="1988870" y="2073262"/>
                  </a:lnTo>
                  <a:lnTo>
                    <a:pt x="2465120" y="2073262"/>
                  </a:lnTo>
                  <a:lnTo>
                    <a:pt x="2465120" y="1597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282" y="309523"/>
              <a:ext cx="1933575" cy="17402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004" y="2234247"/>
            <a:ext cx="3950970" cy="197294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1200785">
              <a:lnSpc>
                <a:spcPct val="104900"/>
              </a:lnSpc>
              <a:spcBef>
                <a:spcPts val="35"/>
              </a:spcBef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Fuel</a:t>
            </a:r>
            <a:r>
              <a:rPr dirty="0" sz="155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55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dirty="0" sz="15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lifestyle</a:t>
            </a:r>
            <a:r>
              <a:rPr dirty="0" sz="155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goals!</a:t>
            </a:r>
            <a:r>
              <a:rPr dirty="0" sz="15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55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55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INCLUDE:</a:t>
            </a:r>
            <a:endParaRPr sz="1550">
              <a:latin typeface="Calibri"/>
              <a:cs typeface="Calibri"/>
            </a:endParaRPr>
          </a:p>
          <a:p>
            <a:pPr marL="83820" indent="-78105">
              <a:lnSpc>
                <a:spcPct val="100000"/>
              </a:lnSpc>
              <a:spcBef>
                <a:spcPts val="20"/>
              </a:spcBef>
              <a:buSzPct val="93548"/>
              <a:buFont typeface="Arial"/>
              <a:buChar char="•"/>
              <a:tabLst>
                <a:tab pos="838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Boosts</a:t>
            </a:r>
            <a:r>
              <a:rPr dirty="0" sz="155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Energy,</a:t>
            </a:r>
            <a:r>
              <a:rPr dirty="0" sz="155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Mood,</a:t>
            </a:r>
            <a:r>
              <a:rPr dirty="0" sz="155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Focus,</a:t>
            </a:r>
            <a:r>
              <a:rPr dirty="0" sz="155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Productivity</a:t>
            </a:r>
            <a:endParaRPr sz="1550">
              <a:latin typeface="Calibri"/>
              <a:cs typeface="Calibri"/>
            </a:endParaRPr>
          </a:p>
          <a:p>
            <a:pPr marL="83820" indent="-78105">
              <a:lnSpc>
                <a:spcPct val="100000"/>
              </a:lnSpc>
              <a:spcBef>
                <a:spcPts val="90"/>
              </a:spcBef>
              <a:buSzPct val="93548"/>
              <a:buFont typeface="Arial"/>
              <a:buChar char="•"/>
              <a:tabLst>
                <a:tab pos="838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Promotes</a:t>
            </a:r>
            <a:r>
              <a:rPr dirty="0" sz="155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dirty="0" sz="155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Weight</a:t>
            </a:r>
            <a:r>
              <a:rPr dirty="0" sz="15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550">
              <a:latin typeface="Calibri"/>
              <a:cs typeface="Calibri"/>
            </a:endParaRPr>
          </a:p>
          <a:p>
            <a:pPr marL="83820" indent="-78105">
              <a:lnSpc>
                <a:spcPct val="100000"/>
              </a:lnSpc>
              <a:spcBef>
                <a:spcPts val="20"/>
              </a:spcBef>
              <a:buSzPct val="93548"/>
              <a:buFont typeface="Arial"/>
              <a:buChar char="•"/>
              <a:tabLst>
                <a:tab pos="838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Protects</a:t>
            </a:r>
            <a:r>
              <a:rPr dirty="0" sz="155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dirty="0" sz="155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5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dirty="0" sz="155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20" b="1">
                <a:solidFill>
                  <a:srgbClr val="FFFFFF"/>
                </a:solidFill>
                <a:latin typeface="Calibri"/>
                <a:cs typeface="Calibri"/>
              </a:rPr>
              <a:t>Aging</a:t>
            </a:r>
            <a:endParaRPr sz="1550">
              <a:latin typeface="Calibri"/>
              <a:cs typeface="Calibri"/>
            </a:endParaRPr>
          </a:p>
          <a:p>
            <a:pPr marL="83820" indent="-78105">
              <a:lnSpc>
                <a:spcPct val="100000"/>
              </a:lnSpc>
              <a:spcBef>
                <a:spcPts val="90"/>
              </a:spcBef>
              <a:buSzPct val="93548"/>
              <a:buFont typeface="Arial"/>
              <a:buChar char="•"/>
              <a:tabLst>
                <a:tab pos="838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Fuels</a:t>
            </a:r>
            <a:r>
              <a:rPr dirty="0" sz="155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Performance,</a:t>
            </a:r>
            <a:r>
              <a:rPr dirty="0" sz="155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dirty="0" sz="15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endParaRPr sz="1550">
              <a:latin typeface="Calibri"/>
              <a:cs typeface="Calibri"/>
            </a:endParaRPr>
          </a:p>
          <a:p>
            <a:pPr marL="12700" marR="182245" indent="-6985">
              <a:lnSpc>
                <a:spcPct val="100899"/>
              </a:lnSpc>
              <a:spcBef>
                <a:spcPts val="75"/>
              </a:spcBef>
              <a:buSzPct val="93548"/>
              <a:buFont typeface="Arial"/>
              <a:buChar char="•"/>
              <a:tabLst>
                <a:tab pos="838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r>
              <a:rPr dirty="0" sz="155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Brain</a:t>
            </a:r>
            <a:r>
              <a:rPr dirty="0" sz="155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Health,</a:t>
            </a:r>
            <a:r>
              <a:rPr dirty="0" sz="155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Immune</a:t>
            </a:r>
            <a:r>
              <a:rPr dirty="0" sz="155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Health,</a:t>
            </a:r>
            <a:r>
              <a:rPr dirty="0" sz="155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Digestive</a:t>
            </a:r>
            <a:r>
              <a:rPr dirty="0" sz="155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4004" y="4427918"/>
            <a:ext cx="3935729" cy="17348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3820" indent="-81280">
              <a:lnSpc>
                <a:spcPct val="100000"/>
              </a:lnSpc>
              <a:spcBef>
                <a:spcPts val="125"/>
              </a:spcBef>
              <a:buSzPct val="93548"/>
              <a:buFont typeface="Arial"/>
              <a:buChar char="•"/>
              <a:tabLst>
                <a:tab pos="838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155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DETAILS:</a:t>
            </a:r>
            <a:endParaRPr sz="155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95"/>
              </a:spcBef>
              <a:buChar char="•"/>
              <a:tabLst>
                <a:tab pos="1600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All-Natural</a:t>
            </a:r>
            <a:r>
              <a:rPr dirty="0" sz="155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Instant</a:t>
            </a:r>
            <a:r>
              <a:rPr dirty="0" sz="155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Cold</a:t>
            </a:r>
            <a:r>
              <a:rPr dirty="0" sz="155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Brew</a:t>
            </a:r>
            <a:r>
              <a:rPr dirty="0" sz="155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Arabica</a:t>
            </a:r>
            <a:r>
              <a:rPr dirty="0" sz="155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Coffee</a:t>
            </a:r>
            <a:endParaRPr sz="155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95"/>
              </a:spcBef>
              <a:buChar char="•"/>
              <a:tabLst>
                <a:tab pos="159385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dirty="0" sz="155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~75mg</a:t>
            </a:r>
            <a:r>
              <a:rPr dirty="0" sz="155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Caffeine</a:t>
            </a:r>
            <a:r>
              <a:rPr dirty="0" sz="155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55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Serving</a:t>
            </a:r>
            <a:endParaRPr sz="1550">
              <a:latin typeface="Calibri"/>
              <a:cs typeface="Calibri"/>
            </a:endParaRPr>
          </a:p>
          <a:p>
            <a:pPr marL="159385" indent="-146685">
              <a:lnSpc>
                <a:spcPct val="100000"/>
              </a:lnSpc>
              <a:spcBef>
                <a:spcPts val="15"/>
              </a:spcBef>
              <a:buChar char="•"/>
              <a:tabLst>
                <a:tab pos="159385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dirty="0" sz="155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10g</a:t>
            </a:r>
            <a:r>
              <a:rPr dirty="0" sz="155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Collagen</a:t>
            </a:r>
            <a:r>
              <a:rPr dirty="0" sz="155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55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Serving</a:t>
            </a:r>
            <a:r>
              <a:rPr dirty="0" sz="155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(Types</a:t>
            </a:r>
            <a:r>
              <a:rPr dirty="0" sz="155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5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III,</a:t>
            </a:r>
            <a:r>
              <a:rPr dirty="0" sz="15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92%</a:t>
            </a:r>
            <a:r>
              <a:rPr dirty="0" sz="155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protein,</a:t>
            </a:r>
            <a:r>
              <a:rPr dirty="0" sz="15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55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fillers)</a:t>
            </a:r>
            <a:endParaRPr sz="155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spcBef>
                <a:spcPts val="15"/>
              </a:spcBef>
              <a:buChar char="•"/>
              <a:tabLst>
                <a:tab pos="160020" algn="l"/>
              </a:tabLst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Includes</a:t>
            </a:r>
            <a:r>
              <a:rPr dirty="0" sz="155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Berberine</a:t>
            </a:r>
            <a:r>
              <a:rPr dirty="0" sz="1550" spc="1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HCl,</a:t>
            </a:r>
            <a:r>
              <a:rPr dirty="0" sz="155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Cordyceps,</a:t>
            </a:r>
            <a:r>
              <a:rPr dirty="0" sz="155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Calibri"/>
                <a:cs typeface="Calibri"/>
              </a:rPr>
              <a:t>Lion’s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Mane,</a:t>
            </a:r>
            <a:r>
              <a:rPr dirty="0" sz="155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b="1">
                <a:solidFill>
                  <a:srgbClr val="FFFFFF"/>
                </a:solidFill>
                <a:latin typeface="Calibri"/>
                <a:cs typeface="Calibri"/>
              </a:rPr>
              <a:t>CaloriBurn</a:t>
            </a:r>
            <a:r>
              <a:rPr dirty="0" sz="155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GP®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10151" y="5341302"/>
            <a:ext cx="5942965" cy="1311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Amino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Acids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CoIIagen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peptides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amino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acids,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heIp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heaIthy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joints,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bones,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skin,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hair,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gut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heaIth: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7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GIycine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HydroxyIysine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L−AIanine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L−Arginine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L−Aspartic</a:t>
            </a:r>
            <a:r>
              <a:rPr dirty="0" sz="1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L−GIutamic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endParaRPr sz="1400">
              <a:latin typeface="Calibri"/>
              <a:cs typeface="Calibri"/>
            </a:endParaRPr>
          </a:p>
          <a:p>
            <a:pPr marL="12700" marR="605790">
              <a:lnSpc>
                <a:spcPts val="1730"/>
              </a:lnSpc>
            </a:pP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L−Histidine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L−HydroxyproIine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L−IsoIeucine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L−Leucine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L−Lysine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L−Methionine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L−PhenyIaIanine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L−ProIine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L−Serine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L−Threonine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L−Tyrosine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L−VaIine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440418" y="59308"/>
            <a:ext cx="2052955" cy="1376680"/>
            <a:chOff x="9440418" y="59308"/>
            <a:chExt cx="2052955" cy="137668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0418" y="67436"/>
              <a:ext cx="1059180" cy="13599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7782" y="59308"/>
              <a:ext cx="1045337" cy="1376299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4495990" y="251777"/>
            <a:ext cx="4192904" cy="687070"/>
            <a:chOff x="4495990" y="251777"/>
            <a:chExt cx="4192904" cy="687070"/>
          </a:xfrm>
        </p:grpSpPr>
        <p:sp>
          <p:nvSpPr>
            <p:cNvPr id="9" name="object 9" descr=""/>
            <p:cNvSpPr/>
            <p:nvPr/>
          </p:nvSpPr>
          <p:spPr>
            <a:xfrm>
              <a:off x="4500753" y="256539"/>
              <a:ext cx="4183379" cy="677545"/>
            </a:xfrm>
            <a:custGeom>
              <a:avLst/>
              <a:gdLst/>
              <a:ahLst/>
              <a:cxnLst/>
              <a:rect l="l" t="t" r="r" b="b"/>
              <a:pathLst>
                <a:path w="4183379" h="677544">
                  <a:moveTo>
                    <a:pt x="821690" y="11176"/>
                  </a:moveTo>
                  <a:lnTo>
                    <a:pt x="609600" y="11176"/>
                  </a:lnTo>
                  <a:lnTo>
                    <a:pt x="609600" y="665734"/>
                  </a:lnTo>
                  <a:lnTo>
                    <a:pt x="741807" y="665734"/>
                  </a:lnTo>
                  <a:lnTo>
                    <a:pt x="741807" y="418846"/>
                  </a:lnTo>
                  <a:lnTo>
                    <a:pt x="827913" y="418846"/>
                  </a:lnTo>
                  <a:lnTo>
                    <a:pt x="870132" y="418252"/>
                  </a:lnTo>
                  <a:lnTo>
                    <a:pt x="938712" y="413541"/>
                  </a:lnTo>
                  <a:lnTo>
                    <a:pt x="982358" y="404659"/>
                  </a:lnTo>
                  <a:lnTo>
                    <a:pt x="1033526" y="378460"/>
                  </a:lnTo>
                  <a:lnTo>
                    <a:pt x="1064291" y="350583"/>
                  </a:lnTo>
                  <a:lnTo>
                    <a:pt x="1089152" y="313944"/>
                  </a:lnTo>
                  <a:lnTo>
                    <a:pt x="1091945" y="307594"/>
                  </a:lnTo>
                  <a:lnTo>
                    <a:pt x="741807" y="307594"/>
                  </a:lnTo>
                  <a:lnTo>
                    <a:pt x="741807" y="121920"/>
                  </a:lnTo>
                  <a:lnTo>
                    <a:pt x="1093765" y="121920"/>
                  </a:lnTo>
                  <a:lnTo>
                    <a:pt x="1089671" y="111549"/>
                  </a:lnTo>
                  <a:lnTo>
                    <a:pt x="1052923" y="62585"/>
                  </a:lnTo>
                  <a:lnTo>
                    <a:pt x="1005818" y="30529"/>
                  </a:lnTo>
                  <a:lnTo>
                    <a:pt x="955260" y="16694"/>
                  </a:lnTo>
                  <a:lnTo>
                    <a:pt x="876722" y="11793"/>
                  </a:lnTo>
                  <a:lnTo>
                    <a:pt x="821690" y="11176"/>
                  </a:lnTo>
                  <a:close/>
                </a:path>
                <a:path w="4183379" h="677544">
                  <a:moveTo>
                    <a:pt x="1093765" y="121920"/>
                  </a:moveTo>
                  <a:lnTo>
                    <a:pt x="805561" y="121920"/>
                  </a:lnTo>
                  <a:lnTo>
                    <a:pt x="838301" y="122203"/>
                  </a:lnTo>
                  <a:lnTo>
                    <a:pt x="865076" y="123047"/>
                  </a:lnTo>
                  <a:lnTo>
                    <a:pt x="916070" y="130391"/>
                  </a:lnTo>
                  <a:lnTo>
                    <a:pt x="953897" y="155448"/>
                  </a:lnTo>
                  <a:lnTo>
                    <a:pt x="973542" y="197274"/>
                  </a:lnTo>
                  <a:lnTo>
                    <a:pt x="974852" y="214376"/>
                  </a:lnTo>
                  <a:lnTo>
                    <a:pt x="973921" y="228421"/>
                  </a:lnTo>
                  <a:lnTo>
                    <a:pt x="959866" y="265176"/>
                  </a:lnTo>
                  <a:lnTo>
                    <a:pt x="931040" y="291554"/>
                  </a:lnTo>
                  <a:lnTo>
                    <a:pt x="879284" y="305085"/>
                  </a:lnTo>
                  <a:lnTo>
                    <a:pt x="814070" y="307594"/>
                  </a:lnTo>
                  <a:lnTo>
                    <a:pt x="1091945" y="307594"/>
                  </a:lnTo>
                  <a:lnTo>
                    <a:pt x="1105550" y="268033"/>
                  </a:lnTo>
                  <a:lnTo>
                    <a:pt x="1110912" y="214376"/>
                  </a:lnTo>
                  <a:lnTo>
                    <a:pt x="1110996" y="212598"/>
                  </a:lnTo>
                  <a:lnTo>
                    <a:pt x="1108634" y="175279"/>
                  </a:lnTo>
                  <a:lnTo>
                    <a:pt x="1101534" y="141605"/>
                  </a:lnTo>
                  <a:lnTo>
                    <a:pt x="1093877" y="122203"/>
                  </a:lnTo>
                  <a:lnTo>
                    <a:pt x="1093765" y="121920"/>
                  </a:lnTo>
                  <a:close/>
                </a:path>
                <a:path w="4183379" h="677544">
                  <a:moveTo>
                    <a:pt x="2878963" y="16510"/>
                  </a:moveTo>
                  <a:lnTo>
                    <a:pt x="2746756" y="16510"/>
                  </a:lnTo>
                  <a:lnTo>
                    <a:pt x="2746756" y="665734"/>
                  </a:lnTo>
                  <a:lnTo>
                    <a:pt x="3207512" y="665734"/>
                  </a:lnTo>
                  <a:lnTo>
                    <a:pt x="3207512" y="555498"/>
                  </a:lnTo>
                  <a:lnTo>
                    <a:pt x="2878963" y="555498"/>
                  </a:lnTo>
                  <a:lnTo>
                    <a:pt x="2878963" y="16510"/>
                  </a:lnTo>
                  <a:close/>
                </a:path>
                <a:path w="4183379" h="677544">
                  <a:moveTo>
                    <a:pt x="3748786" y="11176"/>
                  </a:moveTo>
                  <a:lnTo>
                    <a:pt x="3551047" y="11176"/>
                  </a:lnTo>
                  <a:lnTo>
                    <a:pt x="3551047" y="665734"/>
                  </a:lnTo>
                  <a:lnTo>
                    <a:pt x="3673856" y="665734"/>
                  </a:lnTo>
                  <a:lnTo>
                    <a:pt x="3673856" y="150495"/>
                  </a:lnTo>
                  <a:lnTo>
                    <a:pt x="3785874" y="150495"/>
                  </a:lnTo>
                  <a:lnTo>
                    <a:pt x="3748786" y="11176"/>
                  </a:lnTo>
                  <a:close/>
                </a:path>
                <a:path w="4183379" h="677544">
                  <a:moveTo>
                    <a:pt x="3785874" y="150495"/>
                  </a:moveTo>
                  <a:lnTo>
                    <a:pt x="3673856" y="150495"/>
                  </a:lnTo>
                  <a:lnTo>
                    <a:pt x="3803269" y="665734"/>
                  </a:lnTo>
                  <a:lnTo>
                    <a:pt x="3930523" y="665734"/>
                  </a:lnTo>
                  <a:lnTo>
                    <a:pt x="3982978" y="457708"/>
                  </a:lnTo>
                  <a:lnTo>
                    <a:pt x="3867658" y="457708"/>
                  </a:lnTo>
                  <a:lnTo>
                    <a:pt x="3785874" y="150495"/>
                  </a:lnTo>
                  <a:close/>
                </a:path>
                <a:path w="4183379" h="677544">
                  <a:moveTo>
                    <a:pt x="4183253" y="150495"/>
                  </a:moveTo>
                  <a:lnTo>
                    <a:pt x="4060444" y="150495"/>
                  </a:lnTo>
                  <a:lnTo>
                    <a:pt x="4060444" y="665734"/>
                  </a:lnTo>
                  <a:lnTo>
                    <a:pt x="4183253" y="665734"/>
                  </a:lnTo>
                  <a:lnTo>
                    <a:pt x="4183253" y="150495"/>
                  </a:lnTo>
                  <a:close/>
                </a:path>
                <a:path w="4183379" h="677544">
                  <a:moveTo>
                    <a:pt x="4183253" y="11176"/>
                  </a:moveTo>
                  <a:lnTo>
                    <a:pt x="3985006" y="11176"/>
                  </a:lnTo>
                  <a:lnTo>
                    <a:pt x="3867658" y="457708"/>
                  </a:lnTo>
                  <a:lnTo>
                    <a:pt x="3982978" y="457708"/>
                  </a:lnTo>
                  <a:lnTo>
                    <a:pt x="4060444" y="150495"/>
                  </a:lnTo>
                  <a:lnTo>
                    <a:pt x="4183253" y="150495"/>
                  </a:lnTo>
                  <a:lnTo>
                    <a:pt x="4183253" y="11176"/>
                  </a:lnTo>
                  <a:close/>
                </a:path>
                <a:path w="4183379" h="677544">
                  <a:moveTo>
                    <a:pt x="3433320" y="11176"/>
                  </a:moveTo>
                  <a:lnTo>
                    <a:pt x="3301111" y="11176"/>
                  </a:lnTo>
                  <a:lnTo>
                    <a:pt x="3301111" y="665731"/>
                  </a:lnTo>
                  <a:lnTo>
                    <a:pt x="3433320" y="665731"/>
                  </a:lnTo>
                  <a:lnTo>
                    <a:pt x="3433320" y="11176"/>
                  </a:lnTo>
                  <a:close/>
                </a:path>
                <a:path w="4183379" h="677544">
                  <a:moveTo>
                    <a:pt x="1347345" y="11176"/>
                  </a:moveTo>
                  <a:lnTo>
                    <a:pt x="1215136" y="11176"/>
                  </a:lnTo>
                  <a:lnTo>
                    <a:pt x="1215136" y="665731"/>
                  </a:lnTo>
                  <a:lnTo>
                    <a:pt x="1347345" y="665731"/>
                  </a:lnTo>
                  <a:lnTo>
                    <a:pt x="1347345" y="11176"/>
                  </a:lnTo>
                  <a:close/>
                </a:path>
                <a:path w="4183379" h="677544">
                  <a:moveTo>
                    <a:pt x="485394" y="11176"/>
                  </a:moveTo>
                  <a:lnTo>
                    <a:pt x="0" y="11176"/>
                  </a:lnTo>
                  <a:lnTo>
                    <a:pt x="0" y="665734"/>
                  </a:lnTo>
                  <a:lnTo>
                    <a:pt x="497840" y="665734"/>
                  </a:lnTo>
                  <a:lnTo>
                    <a:pt x="497840" y="555498"/>
                  </a:lnTo>
                  <a:lnTo>
                    <a:pt x="132207" y="555498"/>
                  </a:lnTo>
                  <a:lnTo>
                    <a:pt x="132207" y="377317"/>
                  </a:lnTo>
                  <a:lnTo>
                    <a:pt x="460756" y="377317"/>
                  </a:lnTo>
                  <a:lnTo>
                    <a:pt x="460756" y="267081"/>
                  </a:lnTo>
                  <a:lnTo>
                    <a:pt x="132207" y="267081"/>
                  </a:lnTo>
                  <a:lnTo>
                    <a:pt x="132207" y="121920"/>
                  </a:lnTo>
                  <a:lnTo>
                    <a:pt x="485394" y="121920"/>
                  </a:lnTo>
                  <a:lnTo>
                    <a:pt x="485394" y="11176"/>
                  </a:lnTo>
                  <a:close/>
                </a:path>
                <a:path w="4183379" h="677544">
                  <a:moveTo>
                    <a:pt x="2228723" y="440309"/>
                  </a:moveTo>
                  <a:lnTo>
                    <a:pt x="2100072" y="452755"/>
                  </a:lnTo>
                  <a:lnTo>
                    <a:pt x="2109904" y="504410"/>
                  </a:lnTo>
                  <a:lnTo>
                    <a:pt x="2126440" y="549481"/>
                  </a:lnTo>
                  <a:lnTo>
                    <a:pt x="2149667" y="588004"/>
                  </a:lnTo>
                  <a:lnTo>
                    <a:pt x="2179574" y="620014"/>
                  </a:lnTo>
                  <a:lnTo>
                    <a:pt x="2216431" y="645090"/>
                  </a:lnTo>
                  <a:lnTo>
                    <a:pt x="2260504" y="662987"/>
                  </a:lnTo>
                  <a:lnTo>
                    <a:pt x="2311769" y="673717"/>
                  </a:lnTo>
                  <a:lnTo>
                    <a:pt x="2370201" y="677291"/>
                  </a:lnTo>
                  <a:lnTo>
                    <a:pt x="2411110" y="675810"/>
                  </a:lnTo>
                  <a:lnTo>
                    <a:pt x="2482357" y="663896"/>
                  </a:lnTo>
                  <a:lnTo>
                    <a:pt x="2539650" y="639917"/>
                  </a:lnTo>
                  <a:lnTo>
                    <a:pt x="2583846" y="603444"/>
                  </a:lnTo>
                  <a:lnTo>
                    <a:pt x="2609133" y="565785"/>
                  </a:lnTo>
                  <a:lnTo>
                    <a:pt x="2371598" y="565785"/>
                  </a:lnTo>
                  <a:lnTo>
                    <a:pt x="2342973" y="563880"/>
                  </a:lnTo>
                  <a:lnTo>
                    <a:pt x="2295106" y="548640"/>
                  </a:lnTo>
                  <a:lnTo>
                    <a:pt x="2259548" y="517997"/>
                  </a:lnTo>
                  <a:lnTo>
                    <a:pt x="2236013" y="470475"/>
                  </a:lnTo>
                  <a:lnTo>
                    <a:pt x="2228723" y="440309"/>
                  </a:lnTo>
                  <a:close/>
                </a:path>
                <a:path w="4183379" h="677544">
                  <a:moveTo>
                    <a:pt x="2362708" y="0"/>
                  </a:moveTo>
                  <a:lnTo>
                    <a:pt x="2292683" y="5715"/>
                  </a:lnTo>
                  <a:lnTo>
                    <a:pt x="2233803" y="22860"/>
                  </a:lnTo>
                  <a:lnTo>
                    <a:pt x="2186733" y="50768"/>
                  </a:lnTo>
                  <a:lnTo>
                    <a:pt x="2152142" y="89154"/>
                  </a:lnTo>
                  <a:lnTo>
                    <a:pt x="2130885" y="134270"/>
                  </a:lnTo>
                  <a:lnTo>
                    <a:pt x="2123821" y="182626"/>
                  </a:lnTo>
                  <a:lnTo>
                    <a:pt x="2127583" y="220009"/>
                  </a:lnTo>
                  <a:lnTo>
                    <a:pt x="2157682" y="285871"/>
                  </a:lnTo>
                  <a:lnTo>
                    <a:pt x="2184019" y="314325"/>
                  </a:lnTo>
                  <a:lnTo>
                    <a:pt x="2242772" y="349758"/>
                  </a:lnTo>
                  <a:lnTo>
                    <a:pt x="2284049" y="365188"/>
                  </a:lnTo>
                  <a:lnTo>
                    <a:pt x="2333244" y="379095"/>
                  </a:lnTo>
                  <a:lnTo>
                    <a:pt x="2400950" y="396525"/>
                  </a:lnTo>
                  <a:lnTo>
                    <a:pt x="2423701" y="402883"/>
                  </a:lnTo>
                  <a:lnTo>
                    <a:pt x="2467879" y="420782"/>
                  </a:lnTo>
                  <a:lnTo>
                    <a:pt x="2496756" y="454025"/>
                  </a:lnTo>
                  <a:lnTo>
                    <a:pt x="2500122" y="475488"/>
                  </a:lnTo>
                  <a:lnTo>
                    <a:pt x="2498099" y="493014"/>
                  </a:lnTo>
                  <a:lnTo>
                    <a:pt x="2467864" y="538734"/>
                  </a:lnTo>
                  <a:lnTo>
                    <a:pt x="2427589" y="559022"/>
                  </a:lnTo>
                  <a:lnTo>
                    <a:pt x="2371598" y="565785"/>
                  </a:lnTo>
                  <a:lnTo>
                    <a:pt x="2609133" y="565785"/>
                  </a:lnTo>
                  <a:lnTo>
                    <a:pt x="2624518" y="529574"/>
                  </a:lnTo>
                  <a:lnTo>
                    <a:pt x="2632302" y="475488"/>
                  </a:lnTo>
                  <a:lnTo>
                    <a:pt x="2632329" y="475107"/>
                  </a:lnTo>
                  <a:lnTo>
                    <a:pt x="2630688" y="445295"/>
                  </a:lnTo>
                  <a:lnTo>
                    <a:pt x="2617595" y="393150"/>
                  </a:lnTo>
                  <a:lnTo>
                    <a:pt x="2591857" y="350833"/>
                  </a:lnTo>
                  <a:lnTo>
                    <a:pt x="2555714" y="317583"/>
                  </a:lnTo>
                  <a:lnTo>
                    <a:pt x="2507636" y="292215"/>
                  </a:lnTo>
                  <a:lnTo>
                    <a:pt x="2436338" y="268680"/>
                  </a:lnTo>
                  <a:lnTo>
                    <a:pt x="2347485" y="245937"/>
                  </a:lnTo>
                  <a:lnTo>
                    <a:pt x="2312654" y="234902"/>
                  </a:lnTo>
                  <a:lnTo>
                    <a:pt x="2269744" y="213487"/>
                  </a:lnTo>
                  <a:lnTo>
                    <a:pt x="2250186" y="173736"/>
                  </a:lnTo>
                  <a:lnTo>
                    <a:pt x="2251495" y="161635"/>
                  </a:lnTo>
                  <a:lnTo>
                    <a:pt x="2288998" y="122761"/>
                  </a:lnTo>
                  <a:lnTo>
                    <a:pt x="2334095" y="110950"/>
                  </a:lnTo>
                  <a:lnTo>
                    <a:pt x="2361311" y="109474"/>
                  </a:lnTo>
                  <a:lnTo>
                    <a:pt x="2591098" y="109474"/>
                  </a:lnTo>
                  <a:lnTo>
                    <a:pt x="2575581" y="83339"/>
                  </a:lnTo>
                  <a:lnTo>
                    <a:pt x="2548128" y="54102"/>
                  </a:lnTo>
                  <a:lnTo>
                    <a:pt x="2513173" y="30432"/>
                  </a:lnTo>
                  <a:lnTo>
                    <a:pt x="2470610" y="13525"/>
                  </a:lnTo>
                  <a:lnTo>
                    <a:pt x="2420451" y="3381"/>
                  </a:lnTo>
                  <a:lnTo>
                    <a:pt x="2362708" y="0"/>
                  </a:lnTo>
                  <a:close/>
                </a:path>
                <a:path w="4183379" h="677544">
                  <a:moveTo>
                    <a:pt x="2591098" y="109474"/>
                  </a:moveTo>
                  <a:lnTo>
                    <a:pt x="2361311" y="109474"/>
                  </a:lnTo>
                  <a:lnTo>
                    <a:pt x="2389283" y="110950"/>
                  </a:lnTo>
                  <a:lnTo>
                    <a:pt x="2388000" y="110950"/>
                  </a:lnTo>
                  <a:lnTo>
                    <a:pt x="2429337" y="121904"/>
                  </a:lnTo>
                  <a:lnTo>
                    <a:pt x="2468086" y="160734"/>
                  </a:lnTo>
                  <a:lnTo>
                    <a:pt x="2481453" y="204089"/>
                  </a:lnTo>
                  <a:lnTo>
                    <a:pt x="2613533" y="198247"/>
                  </a:lnTo>
                  <a:lnTo>
                    <a:pt x="2608296" y="155436"/>
                  </a:lnTo>
                  <a:lnTo>
                    <a:pt x="2595641" y="117125"/>
                  </a:lnTo>
                  <a:lnTo>
                    <a:pt x="2591098" y="109474"/>
                  </a:lnTo>
                  <a:close/>
                </a:path>
                <a:path w="4183379" h="677544">
                  <a:moveTo>
                    <a:pt x="1759458" y="0"/>
                  </a:moveTo>
                  <a:lnTo>
                    <a:pt x="1706574" y="3625"/>
                  </a:lnTo>
                  <a:lnTo>
                    <a:pt x="1657951" y="14492"/>
                  </a:lnTo>
                  <a:lnTo>
                    <a:pt x="1613583" y="32589"/>
                  </a:lnTo>
                  <a:lnTo>
                    <a:pt x="1573465" y="57903"/>
                  </a:lnTo>
                  <a:lnTo>
                    <a:pt x="1537589" y="90424"/>
                  </a:lnTo>
                  <a:lnTo>
                    <a:pt x="1511798" y="122608"/>
                  </a:lnTo>
                  <a:lnTo>
                    <a:pt x="1490688" y="158839"/>
                  </a:lnTo>
                  <a:lnTo>
                    <a:pt x="1474263" y="199120"/>
                  </a:lnTo>
                  <a:lnTo>
                    <a:pt x="1462527" y="243454"/>
                  </a:lnTo>
                  <a:lnTo>
                    <a:pt x="1455482" y="291845"/>
                  </a:lnTo>
                  <a:lnTo>
                    <a:pt x="1453134" y="344297"/>
                  </a:lnTo>
                  <a:lnTo>
                    <a:pt x="1456500" y="403474"/>
                  </a:lnTo>
                  <a:lnTo>
                    <a:pt x="1466589" y="457416"/>
                  </a:lnTo>
                  <a:lnTo>
                    <a:pt x="1483391" y="506127"/>
                  </a:lnTo>
                  <a:lnTo>
                    <a:pt x="1506892" y="549614"/>
                  </a:lnTo>
                  <a:lnTo>
                    <a:pt x="1537081" y="587883"/>
                  </a:lnTo>
                  <a:lnTo>
                    <a:pt x="1572531" y="619916"/>
                  </a:lnTo>
                  <a:lnTo>
                    <a:pt x="1611681" y="644842"/>
                  </a:lnTo>
                  <a:lnTo>
                    <a:pt x="1654544" y="662653"/>
                  </a:lnTo>
                  <a:lnTo>
                    <a:pt x="1701132" y="673344"/>
                  </a:lnTo>
                  <a:lnTo>
                    <a:pt x="1751457" y="676910"/>
                  </a:lnTo>
                  <a:lnTo>
                    <a:pt x="1801822" y="673649"/>
                  </a:lnTo>
                  <a:lnTo>
                    <a:pt x="1847580" y="663876"/>
                  </a:lnTo>
                  <a:lnTo>
                    <a:pt x="1888742" y="647602"/>
                  </a:lnTo>
                  <a:lnTo>
                    <a:pt x="1925320" y="624840"/>
                  </a:lnTo>
                  <a:lnTo>
                    <a:pt x="1957159" y="595403"/>
                  </a:lnTo>
                  <a:lnTo>
                    <a:pt x="1980548" y="563880"/>
                  </a:lnTo>
                  <a:lnTo>
                    <a:pt x="1750060" y="563880"/>
                  </a:lnTo>
                  <a:lnTo>
                    <a:pt x="1716010" y="560593"/>
                  </a:lnTo>
                  <a:lnTo>
                    <a:pt x="1657959" y="534304"/>
                  </a:lnTo>
                  <a:lnTo>
                    <a:pt x="1614479" y="480462"/>
                  </a:lnTo>
                  <a:lnTo>
                    <a:pt x="1600549" y="440705"/>
                  </a:lnTo>
                  <a:lnTo>
                    <a:pt x="1592191" y="392019"/>
                  </a:lnTo>
                  <a:lnTo>
                    <a:pt x="1589405" y="334391"/>
                  </a:lnTo>
                  <a:lnTo>
                    <a:pt x="1592218" y="279955"/>
                  </a:lnTo>
                  <a:lnTo>
                    <a:pt x="1600676" y="233616"/>
                  </a:lnTo>
                  <a:lnTo>
                    <a:pt x="1614801" y="195373"/>
                  </a:lnTo>
                  <a:lnTo>
                    <a:pt x="1658890" y="142494"/>
                  </a:lnTo>
                  <a:lnTo>
                    <a:pt x="1718056" y="116292"/>
                  </a:lnTo>
                  <a:lnTo>
                    <a:pt x="1752727" y="113030"/>
                  </a:lnTo>
                  <a:lnTo>
                    <a:pt x="1987685" y="113030"/>
                  </a:lnTo>
                  <a:lnTo>
                    <a:pt x="1975491" y="94307"/>
                  </a:lnTo>
                  <a:lnTo>
                    <a:pt x="1954530" y="70993"/>
                  </a:lnTo>
                  <a:lnTo>
                    <a:pt x="1914245" y="39969"/>
                  </a:lnTo>
                  <a:lnTo>
                    <a:pt x="1868281" y="17780"/>
                  </a:lnTo>
                  <a:lnTo>
                    <a:pt x="1816673" y="4448"/>
                  </a:lnTo>
                  <a:lnTo>
                    <a:pt x="1759458" y="0"/>
                  </a:lnTo>
                  <a:close/>
                </a:path>
                <a:path w="4183379" h="677544">
                  <a:moveTo>
                    <a:pt x="1895221" y="425069"/>
                  </a:moveTo>
                  <a:lnTo>
                    <a:pt x="1873313" y="487346"/>
                  </a:lnTo>
                  <a:lnTo>
                    <a:pt x="1840738" y="530479"/>
                  </a:lnTo>
                  <a:lnTo>
                    <a:pt x="1799113" y="555561"/>
                  </a:lnTo>
                  <a:lnTo>
                    <a:pt x="1750060" y="563880"/>
                  </a:lnTo>
                  <a:lnTo>
                    <a:pt x="1980548" y="563880"/>
                  </a:lnTo>
                  <a:lnTo>
                    <a:pt x="1984105" y="559085"/>
                  </a:lnTo>
                  <a:lnTo>
                    <a:pt x="2006169" y="515862"/>
                  </a:lnTo>
                  <a:lnTo>
                    <a:pt x="2023364" y="465709"/>
                  </a:lnTo>
                  <a:lnTo>
                    <a:pt x="1895221" y="425069"/>
                  </a:lnTo>
                  <a:close/>
                </a:path>
                <a:path w="4183379" h="677544">
                  <a:moveTo>
                    <a:pt x="1987685" y="113030"/>
                  </a:moveTo>
                  <a:lnTo>
                    <a:pt x="1752727" y="113030"/>
                  </a:lnTo>
                  <a:lnTo>
                    <a:pt x="1778111" y="114865"/>
                  </a:lnTo>
                  <a:lnTo>
                    <a:pt x="1801495" y="120380"/>
                  </a:lnTo>
                  <a:lnTo>
                    <a:pt x="1842262" y="142494"/>
                  </a:lnTo>
                  <a:lnTo>
                    <a:pt x="1872805" y="177260"/>
                  </a:lnTo>
                  <a:lnTo>
                    <a:pt x="1890776" y="222885"/>
                  </a:lnTo>
                  <a:lnTo>
                    <a:pt x="2021586" y="191516"/>
                  </a:lnTo>
                  <a:lnTo>
                    <a:pt x="2008983" y="154557"/>
                  </a:lnTo>
                  <a:lnTo>
                    <a:pt x="1993630" y="122158"/>
                  </a:lnTo>
                  <a:lnTo>
                    <a:pt x="1987685" y="11303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7797" y="373697"/>
              <a:ext cx="242570" cy="19519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500753" y="256539"/>
              <a:ext cx="4183379" cy="677545"/>
            </a:xfrm>
            <a:custGeom>
              <a:avLst/>
              <a:gdLst/>
              <a:ahLst/>
              <a:cxnLst/>
              <a:rect l="l" t="t" r="r" b="b"/>
              <a:pathLst>
                <a:path w="4183379" h="677544">
                  <a:moveTo>
                    <a:pt x="2746756" y="16510"/>
                  </a:moveTo>
                  <a:lnTo>
                    <a:pt x="2878963" y="16510"/>
                  </a:lnTo>
                  <a:lnTo>
                    <a:pt x="2878963" y="555498"/>
                  </a:lnTo>
                  <a:lnTo>
                    <a:pt x="3207512" y="555498"/>
                  </a:lnTo>
                  <a:lnTo>
                    <a:pt x="3207512" y="665734"/>
                  </a:lnTo>
                  <a:lnTo>
                    <a:pt x="2746756" y="665734"/>
                  </a:lnTo>
                  <a:lnTo>
                    <a:pt x="2746756" y="16510"/>
                  </a:lnTo>
                  <a:close/>
                </a:path>
                <a:path w="4183379" h="677544">
                  <a:moveTo>
                    <a:pt x="3551047" y="11176"/>
                  </a:moveTo>
                  <a:lnTo>
                    <a:pt x="3748786" y="11176"/>
                  </a:lnTo>
                  <a:lnTo>
                    <a:pt x="3867658" y="457708"/>
                  </a:lnTo>
                  <a:lnTo>
                    <a:pt x="3985006" y="11176"/>
                  </a:lnTo>
                  <a:lnTo>
                    <a:pt x="4183253" y="11176"/>
                  </a:lnTo>
                  <a:lnTo>
                    <a:pt x="4183253" y="665734"/>
                  </a:lnTo>
                  <a:lnTo>
                    <a:pt x="4060444" y="665734"/>
                  </a:lnTo>
                  <a:lnTo>
                    <a:pt x="4060444" y="150495"/>
                  </a:lnTo>
                  <a:lnTo>
                    <a:pt x="3930523" y="665734"/>
                  </a:lnTo>
                  <a:lnTo>
                    <a:pt x="3803269" y="665734"/>
                  </a:lnTo>
                  <a:lnTo>
                    <a:pt x="3673856" y="150495"/>
                  </a:lnTo>
                  <a:lnTo>
                    <a:pt x="3673856" y="665734"/>
                  </a:lnTo>
                  <a:lnTo>
                    <a:pt x="3551047" y="665734"/>
                  </a:lnTo>
                  <a:lnTo>
                    <a:pt x="3551047" y="11176"/>
                  </a:lnTo>
                  <a:close/>
                </a:path>
                <a:path w="4183379" h="677544">
                  <a:moveTo>
                    <a:pt x="3301111" y="11176"/>
                  </a:moveTo>
                  <a:lnTo>
                    <a:pt x="3433320" y="11176"/>
                  </a:lnTo>
                  <a:lnTo>
                    <a:pt x="3433320" y="665731"/>
                  </a:lnTo>
                  <a:lnTo>
                    <a:pt x="3301111" y="665731"/>
                  </a:lnTo>
                  <a:lnTo>
                    <a:pt x="3301111" y="11176"/>
                  </a:lnTo>
                  <a:close/>
                </a:path>
                <a:path w="4183379" h="677544">
                  <a:moveTo>
                    <a:pt x="1215136" y="11176"/>
                  </a:moveTo>
                  <a:lnTo>
                    <a:pt x="1347345" y="11176"/>
                  </a:lnTo>
                  <a:lnTo>
                    <a:pt x="1347345" y="665731"/>
                  </a:lnTo>
                  <a:lnTo>
                    <a:pt x="1215136" y="665731"/>
                  </a:lnTo>
                  <a:lnTo>
                    <a:pt x="1215136" y="11176"/>
                  </a:lnTo>
                  <a:close/>
                </a:path>
                <a:path w="4183379" h="677544">
                  <a:moveTo>
                    <a:pt x="609600" y="11176"/>
                  </a:moveTo>
                  <a:lnTo>
                    <a:pt x="821690" y="11176"/>
                  </a:lnTo>
                  <a:lnTo>
                    <a:pt x="876722" y="11793"/>
                  </a:lnTo>
                  <a:lnTo>
                    <a:pt x="921242" y="13636"/>
                  </a:lnTo>
                  <a:lnTo>
                    <a:pt x="978789" y="20955"/>
                  </a:lnTo>
                  <a:lnTo>
                    <a:pt x="1030525" y="44402"/>
                  </a:lnTo>
                  <a:lnTo>
                    <a:pt x="1073023" y="85090"/>
                  </a:lnTo>
                  <a:lnTo>
                    <a:pt x="1101534" y="141605"/>
                  </a:lnTo>
                  <a:lnTo>
                    <a:pt x="1110996" y="212598"/>
                  </a:lnTo>
                  <a:lnTo>
                    <a:pt x="1109636" y="241506"/>
                  </a:lnTo>
                  <a:lnTo>
                    <a:pt x="1098726" y="292179"/>
                  </a:lnTo>
                  <a:lnTo>
                    <a:pt x="1077460" y="333347"/>
                  </a:lnTo>
                  <a:lnTo>
                    <a:pt x="1049647" y="365629"/>
                  </a:lnTo>
                  <a:lnTo>
                    <a:pt x="1016597" y="389177"/>
                  </a:lnTo>
                  <a:lnTo>
                    <a:pt x="965073" y="409448"/>
                  </a:lnTo>
                  <a:lnTo>
                    <a:pt x="907065" y="416480"/>
                  </a:lnTo>
                  <a:lnTo>
                    <a:pt x="827913" y="418846"/>
                  </a:lnTo>
                  <a:lnTo>
                    <a:pt x="741807" y="418846"/>
                  </a:lnTo>
                  <a:lnTo>
                    <a:pt x="741807" y="665734"/>
                  </a:lnTo>
                  <a:lnTo>
                    <a:pt x="609600" y="665734"/>
                  </a:lnTo>
                  <a:lnTo>
                    <a:pt x="609600" y="11176"/>
                  </a:lnTo>
                  <a:close/>
                </a:path>
                <a:path w="4183379" h="677544">
                  <a:moveTo>
                    <a:pt x="0" y="11176"/>
                  </a:moveTo>
                  <a:lnTo>
                    <a:pt x="485394" y="11176"/>
                  </a:lnTo>
                  <a:lnTo>
                    <a:pt x="485394" y="121920"/>
                  </a:lnTo>
                  <a:lnTo>
                    <a:pt x="132207" y="121920"/>
                  </a:lnTo>
                  <a:lnTo>
                    <a:pt x="132207" y="267081"/>
                  </a:lnTo>
                  <a:lnTo>
                    <a:pt x="460756" y="267081"/>
                  </a:lnTo>
                  <a:lnTo>
                    <a:pt x="460756" y="377317"/>
                  </a:lnTo>
                  <a:lnTo>
                    <a:pt x="132207" y="377317"/>
                  </a:lnTo>
                  <a:lnTo>
                    <a:pt x="132207" y="555498"/>
                  </a:lnTo>
                  <a:lnTo>
                    <a:pt x="497840" y="555498"/>
                  </a:lnTo>
                  <a:lnTo>
                    <a:pt x="497840" y="665734"/>
                  </a:lnTo>
                  <a:lnTo>
                    <a:pt x="0" y="665734"/>
                  </a:lnTo>
                  <a:lnTo>
                    <a:pt x="0" y="11176"/>
                  </a:lnTo>
                  <a:close/>
                </a:path>
                <a:path w="4183379" h="677544">
                  <a:moveTo>
                    <a:pt x="2362708" y="0"/>
                  </a:moveTo>
                  <a:lnTo>
                    <a:pt x="2420451" y="3381"/>
                  </a:lnTo>
                  <a:lnTo>
                    <a:pt x="2470610" y="13525"/>
                  </a:lnTo>
                  <a:lnTo>
                    <a:pt x="2513173" y="30432"/>
                  </a:lnTo>
                  <a:lnTo>
                    <a:pt x="2548128" y="54102"/>
                  </a:lnTo>
                  <a:lnTo>
                    <a:pt x="2575581" y="83339"/>
                  </a:lnTo>
                  <a:lnTo>
                    <a:pt x="2595641" y="117125"/>
                  </a:lnTo>
                  <a:lnTo>
                    <a:pt x="2608296" y="155436"/>
                  </a:lnTo>
                  <a:lnTo>
                    <a:pt x="2613533" y="198247"/>
                  </a:lnTo>
                  <a:lnTo>
                    <a:pt x="2481453" y="204089"/>
                  </a:lnTo>
                  <a:lnTo>
                    <a:pt x="2475972" y="180631"/>
                  </a:lnTo>
                  <a:lnTo>
                    <a:pt x="2468086" y="160734"/>
                  </a:lnTo>
                  <a:lnTo>
                    <a:pt x="2429337" y="121904"/>
                  </a:lnTo>
                  <a:lnTo>
                    <a:pt x="2387478" y="110855"/>
                  </a:lnTo>
                  <a:lnTo>
                    <a:pt x="2361311" y="109474"/>
                  </a:lnTo>
                  <a:lnTo>
                    <a:pt x="2334095" y="110950"/>
                  </a:lnTo>
                  <a:lnTo>
                    <a:pt x="2288998" y="122761"/>
                  </a:lnTo>
                  <a:lnTo>
                    <a:pt x="2255424" y="150844"/>
                  </a:lnTo>
                  <a:lnTo>
                    <a:pt x="2250186" y="173736"/>
                  </a:lnTo>
                  <a:lnTo>
                    <a:pt x="2251402" y="184929"/>
                  </a:lnTo>
                  <a:lnTo>
                    <a:pt x="2286752" y="224081"/>
                  </a:lnTo>
                  <a:lnTo>
                    <a:pt x="2347485" y="245937"/>
                  </a:lnTo>
                  <a:lnTo>
                    <a:pt x="2391283" y="257175"/>
                  </a:lnTo>
                  <a:lnTo>
                    <a:pt x="2436338" y="268680"/>
                  </a:lnTo>
                  <a:lnTo>
                    <a:pt x="2475118" y="280352"/>
                  </a:lnTo>
                  <a:lnTo>
                    <a:pt x="2533904" y="304292"/>
                  </a:lnTo>
                  <a:lnTo>
                    <a:pt x="2575036" y="333089"/>
                  </a:lnTo>
                  <a:lnTo>
                    <a:pt x="2606167" y="370840"/>
                  </a:lnTo>
                  <a:lnTo>
                    <a:pt x="2625772" y="417972"/>
                  </a:lnTo>
                  <a:lnTo>
                    <a:pt x="2632329" y="475107"/>
                  </a:lnTo>
                  <a:lnTo>
                    <a:pt x="2630376" y="502775"/>
                  </a:lnTo>
                  <a:lnTo>
                    <a:pt x="2614755" y="555492"/>
                  </a:lnTo>
                  <a:lnTo>
                    <a:pt x="2583846" y="603444"/>
                  </a:lnTo>
                  <a:lnTo>
                    <a:pt x="2539650" y="639917"/>
                  </a:lnTo>
                  <a:lnTo>
                    <a:pt x="2482357" y="663896"/>
                  </a:lnTo>
                  <a:lnTo>
                    <a:pt x="2411110" y="675810"/>
                  </a:lnTo>
                  <a:lnTo>
                    <a:pt x="2370201" y="677291"/>
                  </a:lnTo>
                  <a:lnTo>
                    <a:pt x="2311769" y="673717"/>
                  </a:lnTo>
                  <a:lnTo>
                    <a:pt x="2260504" y="662987"/>
                  </a:lnTo>
                  <a:lnTo>
                    <a:pt x="2216431" y="645090"/>
                  </a:lnTo>
                  <a:lnTo>
                    <a:pt x="2179574" y="620014"/>
                  </a:lnTo>
                  <a:lnTo>
                    <a:pt x="2149667" y="588004"/>
                  </a:lnTo>
                  <a:lnTo>
                    <a:pt x="2126440" y="549481"/>
                  </a:lnTo>
                  <a:lnTo>
                    <a:pt x="2109904" y="504410"/>
                  </a:lnTo>
                  <a:lnTo>
                    <a:pt x="2100072" y="452755"/>
                  </a:lnTo>
                  <a:lnTo>
                    <a:pt x="2228723" y="440309"/>
                  </a:lnTo>
                  <a:lnTo>
                    <a:pt x="2236013" y="470475"/>
                  </a:lnTo>
                  <a:lnTo>
                    <a:pt x="2246280" y="496379"/>
                  </a:lnTo>
                  <a:lnTo>
                    <a:pt x="2275840" y="535305"/>
                  </a:lnTo>
                  <a:lnTo>
                    <a:pt x="2317480" y="558165"/>
                  </a:lnTo>
                  <a:lnTo>
                    <a:pt x="2371598" y="565785"/>
                  </a:lnTo>
                  <a:lnTo>
                    <a:pt x="2401552" y="564094"/>
                  </a:lnTo>
                  <a:lnTo>
                    <a:pt x="2449697" y="550568"/>
                  </a:lnTo>
                  <a:lnTo>
                    <a:pt x="2481959" y="524637"/>
                  </a:lnTo>
                  <a:lnTo>
                    <a:pt x="2500122" y="475488"/>
                  </a:lnTo>
                  <a:lnTo>
                    <a:pt x="2499284" y="464315"/>
                  </a:lnTo>
                  <a:lnTo>
                    <a:pt x="2478486" y="428136"/>
                  </a:lnTo>
                  <a:lnTo>
                    <a:pt x="2439035" y="407670"/>
                  </a:lnTo>
                  <a:lnTo>
                    <a:pt x="2400950" y="396525"/>
                  </a:lnTo>
                  <a:lnTo>
                    <a:pt x="2333244" y="379095"/>
                  </a:lnTo>
                  <a:lnTo>
                    <a:pt x="2284049" y="365188"/>
                  </a:lnTo>
                  <a:lnTo>
                    <a:pt x="2242772" y="349758"/>
                  </a:lnTo>
                  <a:lnTo>
                    <a:pt x="2184019" y="314325"/>
                  </a:lnTo>
                  <a:lnTo>
                    <a:pt x="2157682" y="285871"/>
                  </a:lnTo>
                  <a:lnTo>
                    <a:pt x="2127583" y="220009"/>
                  </a:lnTo>
                  <a:lnTo>
                    <a:pt x="2123821" y="182626"/>
                  </a:lnTo>
                  <a:lnTo>
                    <a:pt x="2125585" y="158055"/>
                  </a:lnTo>
                  <a:lnTo>
                    <a:pt x="2139733" y="111295"/>
                  </a:lnTo>
                  <a:lnTo>
                    <a:pt x="2167884" y="68651"/>
                  </a:lnTo>
                  <a:lnTo>
                    <a:pt x="2208702" y="35504"/>
                  </a:lnTo>
                  <a:lnTo>
                    <a:pt x="2261856" y="12858"/>
                  </a:lnTo>
                  <a:lnTo>
                    <a:pt x="2326296" y="1428"/>
                  </a:lnTo>
                  <a:lnTo>
                    <a:pt x="2362708" y="0"/>
                  </a:lnTo>
                  <a:close/>
                </a:path>
                <a:path w="4183379" h="677544">
                  <a:moveTo>
                    <a:pt x="1759458" y="0"/>
                  </a:moveTo>
                  <a:lnTo>
                    <a:pt x="1816673" y="4448"/>
                  </a:lnTo>
                  <a:lnTo>
                    <a:pt x="1868281" y="17780"/>
                  </a:lnTo>
                  <a:lnTo>
                    <a:pt x="1914245" y="39969"/>
                  </a:lnTo>
                  <a:lnTo>
                    <a:pt x="1954530" y="70993"/>
                  </a:lnTo>
                  <a:lnTo>
                    <a:pt x="1993630" y="122158"/>
                  </a:lnTo>
                  <a:lnTo>
                    <a:pt x="2021586" y="191516"/>
                  </a:lnTo>
                  <a:lnTo>
                    <a:pt x="1890776" y="222885"/>
                  </a:lnTo>
                  <a:lnTo>
                    <a:pt x="1883374" y="198715"/>
                  </a:lnTo>
                  <a:lnTo>
                    <a:pt x="1872805" y="177260"/>
                  </a:lnTo>
                  <a:lnTo>
                    <a:pt x="1842262" y="142494"/>
                  </a:lnTo>
                  <a:lnTo>
                    <a:pt x="1801495" y="120380"/>
                  </a:lnTo>
                  <a:lnTo>
                    <a:pt x="1752727" y="113030"/>
                  </a:lnTo>
                  <a:lnTo>
                    <a:pt x="1718056" y="116292"/>
                  </a:lnTo>
                  <a:lnTo>
                    <a:pt x="1659001" y="142390"/>
                  </a:lnTo>
                  <a:lnTo>
                    <a:pt x="1614801" y="195373"/>
                  </a:lnTo>
                  <a:lnTo>
                    <a:pt x="1600676" y="233616"/>
                  </a:lnTo>
                  <a:lnTo>
                    <a:pt x="1592218" y="279955"/>
                  </a:lnTo>
                  <a:lnTo>
                    <a:pt x="1589405" y="334391"/>
                  </a:lnTo>
                  <a:lnTo>
                    <a:pt x="1592191" y="392019"/>
                  </a:lnTo>
                  <a:lnTo>
                    <a:pt x="1600549" y="440705"/>
                  </a:lnTo>
                  <a:lnTo>
                    <a:pt x="1614479" y="480462"/>
                  </a:lnTo>
                  <a:lnTo>
                    <a:pt x="1657959" y="534304"/>
                  </a:lnTo>
                  <a:lnTo>
                    <a:pt x="1716010" y="560593"/>
                  </a:lnTo>
                  <a:lnTo>
                    <a:pt x="1750060" y="563880"/>
                  </a:lnTo>
                  <a:lnTo>
                    <a:pt x="1775515" y="561804"/>
                  </a:lnTo>
                  <a:lnTo>
                    <a:pt x="1820854" y="545127"/>
                  </a:lnTo>
                  <a:lnTo>
                    <a:pt x="1858359" y="511311"/>
                  </a:lnTo>
                  <a:lnTo>
                    <a:pt x="1885600" y="458595"/>
                  </a:lnTo>
                  <a:lnTo>
                    <a:pt x="1895221" y="425069"/>
                  </a:lnTo>
                  <a:lnTo>
                    <a:pt x="2023364" y="465709"/>
                  </a:lnTo>
                  <a:lnTo>
                    <a:pt x="2006169" y="515862"/>
                  </a:lnTo>
                  <a:lnTo>
                    <a:pt x="1984105" y="559085"/>
                  </a:lnTo>
                  <a:lnTo>
                    <a:pt x="1957159" y="595403"/>
                  </a:lnTo>
                  <a:lnTo>
                    <a:pt x="1925320" y="624840"/>
                  </a:lnTo>
                  <a:lnTo>
                    <a:pt x="1888742" y="647602"/>
                  </a:lnTo>
                  <a:lnTo>
                    <a:pt x="1847580" y="663876"/>
                  </a:lnTo>
                  <a:lnTo>
                    <a:pt x="1801822" y="673649"/>
                  </a:lnTo>
                  <a:lnTo>
                    <a:pt x="1751457" y="676910"/>
                  </a:lnTo>
                  <a:lnTo>
                    <a:pt x="1701132" y="673344"/>
                  </a:lnTo>
                  <a:lnTo>
                    <a:pt x="1654544" y="662653"/>
                  </a:lnTo>
                  <a:lnTo>
                    <a:pt x="1611681" y="644842"/>
                  </a:lnTo>
                  <a:lnTo>
                    <a:pt x="1572531" y="619916"/>
                  </a:lnTo>
                  <a:lnTo>
                    <a:pt x="1537081" y="587883"/>
                  </a:lnTo>
                  <a:lnTo>
                    <a:pt x="1506892" y="549614"/>
                  </a:lnTo>
                  <a:lnTo>
                    <a:pt x="1483391" y="506127"/>
                  </a:lnTo>
                  <a:lnTo>
                    <a:pt x="1466589" y="457416"/>
                  </a:lnTo>
                  <a:lnTo>
                    <a:pt x="1456500" y="403474"/>
                  </a:lnTo>
                  <a:lnTo>
                    <a:pt x="1453134" y="344297"/>
                  </a:lnTo>
                  <a:lnTo>
                    <a:pt x="1455482" y="291845"/>
                  </a:lnTo>
                  <a:lnTo>
                    <a:pt x="1462527" y="243454"/>
                  </a:lnTo>
                  <a:lnTo>
                    <a:pt x="1474263" y="199120"/>
                  </a:lnTo>
                  <a:lnTo>
                    <a:pt x="1490688" y="158839"/>
                  </a:lnTo>
                  <a:lnTo>
                    <a:pt x="1511798" y="122608"/>
                  </a:lnTo>
                  <a:lnTo>
                    <a:pt x="1537589" y="90424"/>
                  </a:lnTo>
                  <a:lnTo>
                    <a:pt x="1573464" y="57903"/>
                  </a:lnTo>
                  <a:lnTo>
                    <a:pt x="1613583" y="32589"/>
                  </a:lnTo>
                  <a:lnTo>
                    <a:pt x="1657951" y="14492"/>
                  </a:lnTo>
                  <a:lnTo>
                    <a:pt x="1706574" y="3625"/>
                  </a:lnTo>
                  <a:lnTo>
                    <a:pt x="175945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0" y="0"/>
            <a:ext cx="3514725" cy="2419350"/>
            <a:chOff x="0" y="0"/>
            <a:chExt cx="3514725" cy="241935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514725" cy="241935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31521" y="146163"/>
              <a:ext cx="2835275" cy="1950085"/>
            </a:xfrm>
            <a:custGeom>
              <a:avLst/>
              <a:gdLst/>
              <a:ahLst/>
              <a:cxnLst/>
              <a:rect l="l" t="t" r="r" b="b"/>
              <a:pathLst>
                <a:path w="2835275" h="1950085">
                  <a:moveTo>
                    <a:pt x="2701747" y="977938"/>
                  </a:moveTo>
                  <a:lnTo>
                    <a:pt x="2225497" y="977938"/>
                  </a:lnTo>
                  <a:lnTo>
                    <a:pt x="735025" y="977938"/>
                  </a:lnTo>
                  <a:lnTo>
                    <a:pt x="258775" y="977938"/>
                  </a:lnTo>
                  <a:lnTo>
                    <a:pt x="258775" y="1454188"/>
                  </a:lnTo>
                  <a:lnTo>
                    <a:pt x="735025" y="1454188"/>
                  </a:lnTo>
                  <a:lnTo>
                    <a:pt x="2225497" y="1454188"/>
                  </a:lnTo>
                  <a:lnTo>
                    <a:pt x="2701747" y="1454188"/>
                  </a:lnTo>
                  <a:lnTo>
                    <a:pt x="2701747" y="977938"/>
                  </a:lnTo>
                  <a:close/>
                </a:path>
                <a:path w="2835275" h="1950085">
                  <a:moveTo>
                    <a:pt x="2827426" y="1473301"/>
                  </a:moveTo>
                  <a:lnTo>
                    <a:pt x="2351176" y="1473301"/>
                  </a:lnTo>
                  <a:lnTo>
                    <a:pt x="801560" y="1473301"/>
                  </a:lnTo>
                  <a:lnTo>
                    <a:pt x="325310" y="1473301"/>
                  </a:lnTo>
                  <a:lnTo>
                    <a:pt x="325310" y="1949551"/>
                  </a:lnTo>
                  <a:lnTo>
                    <a:pt x="801560" y="1949551"/>
                  </a:lnTo>
                  <a:lnTo>
                    <a:pt x="2351176" y="1949551"/>
                  </a:lnTo>
                  <a:lnTo>
                    <a:pt x="2827426" y="1949551"/>
                  </a:lnTo>
                  <a:lnTo>
                    <a:pt x="2827426" y="1473301"/>
                  </a:lnTo>
                  <a:close/>
                </a:path>
                <a:path w="2835275" h="1950085">
                  <a:moveTo>
                    <a:pt x="2834830" y="260756"/>
                  </a:moveTo>
                  <a:lnTo>
                    <a:pt x="2651976" y="260756"/>
                  </a:lnTo>
                  <a:lnTo>
                    <a:pt x="2651976" y="0"/>
                  </a:lnTo>
                  <a:lnTo>
                    <a:pt x="2334412" y="0"/>
                  </a:lnTo>
                  <a:lnTo>
                    <a:pt x="648296" y="0"/>
                  </a:lnTo>
                  <a:lnTo>
                    <a:pt x="330733" y="0"/>
                  </a:lnTo>
                  <a:lnTo>
                    <a:pt x="330733" y="260756"/>
                  </a:lnTo>
                  <a:lnTo>
                    <a:pt x="0" y="260756"/>
                  </a:lnTo>
                  <a:lnTo>
                    <a:pt x="0" y="737006"/>
                  </a:lnTo>
                  <a:lnTo>
                    <a:pt x="118287" y="737006"/>
                  </a:lnTo>
                  <a:lnTo>
                    <a:pt x="118287" y="973594"/>
                  </a:lnTo>
                  <a:lnTo>
                    <a:pt x="594537" y="973594"/>
                  </a:lnTo>
                  <a:lnTo>
                    <a:pt x="2144166" y="973594"/>
                  </a:lnTo>
                  <a:lnTo>
                    <a:pt x="2620416" y="973594"/>
                  </a:lnTo>
                  <a:lnTo>
                    <a:pt x="2620416" y="737006"/>
                  </a:lnTo>
                  <a:lnTo>
                    <a:pt x="2834830" y="737006"/>
                  </a:lnTo>
                  <a:lnTo>
                    <a:pt x="2834830" y="260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33" y="237774"/>
              <a:ext cx="1933575" cy="1740217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510151" y="1325562"/>
            <a:ext cx="7089140" cy="38677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211454">
              <a:lnSpc>
                <a:spcPct val="99500"/>
              </a:lnSpc>
              <a:spcBef>
                <a:spcPts val="1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EpicSlim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CollagenTM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collagen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peptides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(10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grams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serving)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packed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amino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acids—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blocks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life—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joint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comfort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mobility,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strengthen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bones,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muscle recovery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repair,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life.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rejuvenate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skin,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hair,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nails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youthful appearance.</a:t>
            </a:r>
            <a:endParaRPr sz="1400">
              <a:latin typeface="Arial"/>
              <a:cs typeface="Arial"/>
            </a:endParaRPr>
          </a:p>
          <a:p>
            <a:pPr marL="12700" marR="351790">
              <a:lnSpc>
                <a:spcPct val="99900"/>
              </a:lnSpc>
              <a:spcBef>
                <a:spcPts val="5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also contains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Berberine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HCl,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plant-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derived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compound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 remarkable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therapeutic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extensive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scientific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backing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shown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healthy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metabolism,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gut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microbiome,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sugar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cholesterol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levels,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maintain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healthy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weight.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mushrooms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celebrated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traditional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1400">
              <a:latin typeface="Arial"/>
              <a:cs typeface="Arial"/>
            </a:endParaRPr>
          </a:p>
          <a:p>
            <a:pPr marL="12700" marR="115570">
              <a:lnSpc>
                <a:spcPts val="1650"/>
              </a:lnSpc>
              <a:spcBef>
                <a:spcPts val="12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backed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adaptogenic,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antioxidant,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anti-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inflammatory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properties.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Cordyceps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enhances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energy,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endurance,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activity,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while Lion’s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Mane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memory,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focus,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clarity.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50"/>
              </a:lnSpc>
              <a:spcBef>
                <a:spcPts val="8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Additionally,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exclusive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formula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CaloriBurn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GP®,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natural,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stimulatory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thermogenic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grains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paradise extract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fast-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acting,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lasting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effects,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proven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12700" marR="184785">
              <a:lnSpc>
                <a:spcPts val="1650"/>
              </a:lnSpc>
              <a:spcBef>
                <a:spcPts val="8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significantly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boost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metabolic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rate,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activate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burning,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calorie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expenditure.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delicious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sip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EpicSlim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CollagenTM,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you’re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nourishing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science-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backed,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nutrient-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ingredients.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3657600"/>
            <a:ext cx="3667124" cy="284797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7781" y="291337"/>
            <a:ext cx="3258820" cy="2891155"/>
            <a:chOff x="27781" y="291337"/>
            <a:chExt cx="3258820" cy="28911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700" y="352425"/>
              <a:ext cx="1876424" cy="25812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81" y="291337"/>
              <a:ext cx="2234304" cy="289102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9275" y="400050"/>
            <a:ext cx="4600574" cy="60959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775964" y="1210881"/>
            <a:ext cx="7922259" cy="5163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indent="-88900">
              <a:lnSpc>
                <a:spcPts val="2135"/>
              </a:lnSpc>
              <a:spcBef>
                <a:spcPts val="100"/>
              </a:spcBef>
              <a:buClr>
                <a:srgbClr val="FFFFFF"/>
              </a:buClr>
              <a:buSzPct val="94444"/>
              <a:buFont typeface="Arial"/>
              <a:buChar char="•"/>
              <a:tabLst>
                <a:tab pos="9144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metabolic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(i.e.,</a:t>
            </a:r>
            <a:r>
              <a:rPr dirty="0" sz="18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caloric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expenditure)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small,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potent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dose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ts val="2135"/>
              </a:lnSpc>
              <a:buSzPct val="94444"/>
              <a:buFont typeface="Arial"/>
              <a:buChar char="•"/>
              <a:tabLst>
                <a:tab pos="9144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Activates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metabolically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active,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highly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thermogenic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Brown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Adipose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Tissue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(BAT)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20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Non-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stimulatory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thermogenic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that’s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safe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15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history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supply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profile</a:t>
            </a:r>
            <a:endParaRPr sz="1800">
              <a:latin typeface="Calibri"/>
              <a:cs typeface="Calibri"/>
            </a:endParaRPr>
          </a:p>
          <a:p>
            <a:pPr marL="91440" indent="-88900">
              <a:lnSpc>
                <a:spcPct val="100000"/>
              </a:lnSpc>
              <a:spcBef>
                <a:spcPts val="20"/>
              </a:spcBef>
              <a:buSzPct val="94444"/>
              <a:buFont typeface="Arial"/>
              <a:buChar char="•"/>
              <a:tabLst>
                <a:tab pos="91440" algn="l"/>
              </a:tabLs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Calories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burn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500%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Calibri"/>
              <a:cs typeface="Calibri"/>
            </a:endParaRPr>
          </a:p>
          <a:p>
            <a:pPr algn="just" marL="648335" marR="325755">
              <a:lnSpc>
                <a:spcPct val="103000"/>
              </a:lnSpc>
            </a:pP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CaloriBurn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GP®</a:t>
            </a:r>
            <a:r>
              <a:rPr dirty="0" sz="1550" spc="1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dirty="0" sz="15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100%</a:t>
            </a:r>
            <a:r>
              <a:rPr dirty="0" sz="1550" spc="1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Aframomum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Melegueta</a:t>
            </a:r>
            <a:r>
              <a:rPr dirty="0" sz="1550" spc="1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(grains</a:t>
            </a:r>
            <a:r>
              <a:rPr dirty="0" sz="1550" spc="1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dirty="0" sz="1550" spc="1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paradise)</a:t>
            </a:r>
            <a:r>
              <a:rPr dirty="0" sz="1550" spc="1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extract,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which</a:t>
            </a:r>
            <a:r>
              <a:rPr dirty="0" sz="1550" spc="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dirty="0" sz="1550" spc="1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ethanol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dirty="0" sz="1550" spc="1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water</a:t>
            </a:r>
            <a:r>
              <a:rPr dirty="0" sz="1550" spc="1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extracted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through</a:t>
            </a:r>
            <a:r>
              <a:rPr dirty="0" sz="1550" spc="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natural</a:t>
            </a:r>
            <a:r>
              <a:rPr dirty="0" sz="1550" spc="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proprietary</a:t>
            </a:r>
            <a:r>
              <a:rPr dirty="0" sz="1550" spc="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technology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with</a:t>
            </a:r>
            <a:r>
              <a:rPr dirty="0" sz="1550" spc="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HPLC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&amp;</a:t>
            </a:r>
            <a:r>
              <a:rPr dirty="0" sz="15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HPTLC</a:t>
            </a:r>
            <a:r>
              <a:rPr dirty="0" sz="1550" spc="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standards.</a:t>
            </a:r>
            <a:endParaRPr sz="1550">
              <a:latin typeface="Arial"/>
              <a:cs typeface="Arial"/>
            </a:endParaRPr>
          </a:p>
          <a:p>
            <a:pPr marL="648335" marR="226695">
              <a:lnSpc>
                <a:spcPct val="102299"/>
              </a:lnSpc>
              <a:spcBef>
                <a:spcPts val="50"/>
              </a:spcBef>
            </a:pP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It</a:t>
            </a:r>
            <a:r>
              <a:rPr dirty="0" sz="1550" spc="1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preserves</a:t>
            </a:r>
            <a:r>
              <a:rPr dirty="0" sz="1550" spc="1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ALL</a:t>
            </a:r>
            <a:r>
              <a:rPr dirty="0" sz="1550" spc="1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dirty="0" sz="1550" spc="1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metabolism-enhancing</a:t>
            </a:r>
            <a:r>
              <a:rPr dirty="0" sz="1550" spc="1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bioactive</a:t>
            </a:r>
            <a:r>
              <a:rPr dirty="0" sz="1550" spc="1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compounds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from</a:t>
            </a:r>
            <a:r>
              <a:rPr dirty="0" sz="1550" spc="18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human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studies:</a:t>
            </a:r>
            <a:r>
              <a:rPr dirty="0" sz="1550" spc="1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6-Paradol,</a:t>
            </a:r>
            <a:r>
              <a:rPr dirty="0" sz="1550" spc="1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6-Shogaol,</a:t>
            </a:r>
            <a:r>
              <a:rPr dirty="0" sz="1550" spc="1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dirty="0" sz="1550" spc="1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6-Gingerol.</a:t>
            </a:r>
            <a:r>
              <a:rPr dirty="0" sz="1550" spc="1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Grains</a:t>
            </a:r>
            <a:r>
              <a:rPr dirty="0" sz="1550" spc="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dirty="0" sz="1550" spc="1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paradise</a:t>
            </a:r>
            <a:r>
              <a:rPr dirty="0" sz="1550" spc="1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has</a:t>
            </a:r>
            <a:r>
              <a:rPr dirty="0" sz="1550" spc="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C000"/>
                </a:solidFill>
                <a:latin typeface="Arial"/>
                <a:cs typeface="Arial"/>
              </a:rPr>
              <a:t>been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shown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dirty="0" sz="1550" spc="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increase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energy</a:t>
            </a:r>
            <a:r>
              <a:rPr dirty="0" sz="1550" spc="1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expenditure</a:t>
            </a:r>
            <a:r>
              <a:rPr dirty="0" sz="1550" spc="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improve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body</a:t>
            </a:r>
            <a:r>
              <a:rPr dirty="0" sz="1550" spc="15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composition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C000"/>
                </a:solidFill>
                <a:latin typeface="Arial"/>
                <a:cs typeface="Arial"/>
              </a:rPr>
              <a:t>in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humans.</a:t>
            </a:r>
            <a:endParaRPr sz="1550">
              <a:latin typeface="Arial"/>
              <a:cs typeface="Arial"/>
            </a:endParaRPr>
          </a:p>
          <a:p>
            <a:pPr marL="648335" marR="182880">
              <a:lnSpc>
                <a:spcPct val="103600"/>
              </a:lnSpc>
              <a:spcBef>
                <a:spcPts val="25"/>
              </a:spcBef>
            </a:pP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CaloriBurn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GP®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has</a:t>
            </a:r>
            <a:r>
              <a:rPr dirty="0" sz="1550" spc="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been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shown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to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effectively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activate</a:t>
            </a:r>
            <a:r>
              <a:rPr dirty="0" sz="1550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BAT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(Brown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Adipose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Tissue),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which</a:t>
            </a:r>
            <a:r>
              <a:rPr dirty="0" sz="1550" spc="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1550" spc="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very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unique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type</a:t>
            </a:r>
            <a:r>
              <a:rPr dirty="0" sz="1550" spc="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fat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cell</a:t>
            </a:r>
            <a:r>
              <a:rPr dirty="0" sz="1550" spc="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that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dirty="0" sz="1550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both</a:t>
            </a:r>
            <a:r>
              <a:rPr dirty="0" sz="1550" spc="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thermogenic</a:t>
            </a:r>
            <a:r>
              <a:rPr dirty="0" sz="1550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metabolically</a:t>
            </a:r>
            <a:r>
              <a:rPr dirty="0" sz="1550" spc="1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active,</a:t>
            </a:r>
            <a:r>
              <a:rPr dirty="0" sz="1550" spc="1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burning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calories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rather</a:t>
            </a:r>
            <a:r>
              <a:rPr dirty="0" sz="1550" spc="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than</a:t>
            </a:r>
            <a:r>
              <a:rPr dirty="0" sz="1550" spc="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storing</a:t>
            </a:r>
            <a:r>
              <a:rPr dirty="0" sz="1550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them</a:t>
            </a:r>
            <a:r>
              <a:rPr dirty="0" sz="1550" spc="1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like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typical</a:t>
            </a:r>
            <a:r>
              <a:rPr dirty="0" sz="1550" spc="1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White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Adipose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Tissue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(WAT).</a:t>
            </a:r>
            <a:endParaRPr sz="1550">
              <a:latin typeface="Arial"/>
              <a:cs typeface="Arial"/>
            </a:endParaRPr>
          </a:p>
          <a:p>
            <a:pPr marL="648335" marR="361950">
              <a:lnSpc>
                <a:spcPts val="1950"/>
              </a:lnSpc>
              <a:spcBef>
                <a:spcPts val="5"/>
              </a:spcBef>
            </a:pP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BAT</a:t>
            </a:r>
            <a:r>
              <a:rPr dirty="0" sz="1550" spc="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increasingly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recognized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as</a:t>
            </a:r>
            <a:r>
              <a:rPr dirty="0" sz="15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powerful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metabolic</a:t>
            </a:r>
            <a:r>
              <a:rPr dirty="0" sz="1550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target,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playing</a:t>
            </a:r>
            <a:r>
              <a:rPr dirty="0" sz="1550" spc="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50">
                <a:solidFill>
                  <a:srgbClr val="FFC000"/>
                </a:solidFill>
                <a:latin typeface="Arial"/>
                <a:cs typeface="Arial"/>
              </a:rPr>
              <a:t>a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significant</a:t>
            </a:r>
            <a:r>
              <a:rPr dirty="0" sz="1550" spc="9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role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1550" spc="1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dirty="0" sz="1550" spc="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regulation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dirty="0" sz="1550" spc="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body</a:t>
            </a:r>
            <a:r>
              <a:rPr dirty="0" sz="1550" spc="1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composition</a:t>
            </a:r>
            <a:r>
              <a:rPr dirty="0" sz="15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dirty="0" sz="1550" spc="1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C000"/>
                </a:solidFill>
                <a:latin typeface="Arial"/>
                <a:cs typeface="Arial"/>
              </a:rPr>
              <a:t>energy</a:t>
            </a:r>
            <a:r>
              <a:rPr dirty="0" sz="1550" spc="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C000"/>
                </a:solidFill>
                <a:latin typeface="Arial"/>
                <a:cs typeface="Arial"/>
              </a:rPr>
              <a:t>expenditure.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813" y="2226563"/>
            <a:ext cx="3130346" cy="40188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3818" y="2418969"/>
            <a:ext cx="3154680" cy="40841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14725" cy="241935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112704" y="1112075"/>
            <a:ext cx="4246245" cy="687070"/>
            <a:chOff x="4112704" y="1112075"/>
            <a:chExt cx="4246245" cy="687070"/>
          </a:xfrm>
        </p:grpSpPr>
        <p:sp>
          <p:nvSpPr>
            <p:cNvPr id="6" name="object 6" descr=""/>
            <p:cNvSpPr/>
            <p:nvPr/>
          </p:nvSpPr>
          <p:spPr>
            <a:xfrm>
              <a:off x="4117466" y="1116837"/>
              <a:ext cx="4241165" cy="677545"/>
            </a:xfrm>
            <a:custGeom>
              <a:avLst/>
              <a:gdLst/>
              <a:ahLst/>
              <a:cxnLst/>
              <a:rect l="l" t="t" r="r" b="b"/>
              <a:pathLst>
                <a:path w="4241165" h="677544">
                  <a:moveTo>
                    <a:pt x="394716" y="11176"/>
                  </a:moveTo>
                  <a:lnTo>
                    <a:pt x="254889" y="11176"/>
                  </a:lnTo>
                  <a:lnTo>
                    <a:pt x="0" y="665734"/>
                  </a:lnTo>
                  <a:lnTo>
                    <a:pt x="140208" y="665734"/>
                  </a:lnTo>
                  <a:lnTo>
                    <a:pt x="194183" y="517017"/>
                  </a:lnTo>
                  <a:lnTo>
                    <a:pt x="597189" y="517017"/>
                  </a:lnTo>
                  <a:lnTo>
                    <a:pt x="553065" y="406781"/>
                  </a:lnTo>
                  <a:lnTo>
                    <a:pt x="234823" y="406781"/>
                  </a:lnTo>
                  <a:lnTo>
                    <a:pt x="323215" y="163830"/>
                  </a:lnTo>
                  <a:lnTo>
                    <a:pt x="455819" y="163830"/>
                  </a:lnTo>
                  <a:lnTo>
                    <a:pt x="394716" y="11176"/>
                  </a:lnTo>
                  <a:close/>
                </a:path>
                <a:path w="4241165" h="677544">
                  <a:moveTo>
                    <a:pt x="597189" y="517017"/>
                  </a:moveTo>
                  <a:lnTo>
                    <a:pt x="455803" y="517017"/>
                  </a:lnTo>
                  <a:lnTo>
                    <a:pt x="512953" y="665734"/>
                  </a:lnTo>
                  <a:lnTo>
                    <a:pt x="656717" y="665734"/>
                  </a:lnTo>
                  <a:lnTo>
                    <a:pt x="597189" y="517017"/>
                  </a:lnTo>
                  <a:close/>
                </a:path>
                <a:path w="4241165" h="677544">
                  <a:moveTo>
                    <a:pt x="455819" y="163830"/>
                  </a:moveTo>
                  <a:lnTo>
                    <a:pt x="323215" y="163830"/>
                  </a:lnTo>
                  <a:lnTo>
                    <a:pt x="413385" y="406781"/>
                  </a:lnTo>
                  <a:lnTo>
                    <a:pt x="553065" y="406781"/>
                  </a:lnTo>
                  <a:lnTo>
                    <a:pt x="455819" y="163830"/>
                  </a:lnTo>
                  <a:close/>
                </a:path>
                <a:path w="4241165" h="677544">
                  <a:moveTo>
                    <a:pt x="2783713" y="11176"/>
                  </a:moveTo>
                  <a:lnTo>
                    <a:pt x="2571623" y="11176"/>
                  </a:lnTo>
                  <a:lnTo>
                    <a:pt x="2571623" y="665734"/>
                  </a:lnTo>
                  <a:lnTo>
                    <a:pt x="2703703" y="665734"/>
                  </a:lnTo>
                  <a:lnTo>
                    <a:pt x="2703703" y="418719"/>
                  </a:lnTo>
                  <a:lnTo>
                    <a:pt x="2789936" y="418719"/>
                  </a:lnTo>
                  <a:lnTo>
                    <a:pt x="2832153" y="418145"/>
                  </a:lnTo>
                  <a:lnTo>
                    <a:pt x="2900682" y="413521"/>
                  </a:lnTo>
                  <a:lnTo>
                    <a:pt x="2944328" y="404639"/>
                  </a:lnTo>
                  <a:lnTo>
                    <a:pt x="2995549" y="378333"/>
                  </a:lnTo>
                  <a:lnTo>
                    <a:pt x="3026314" y="350504"/>
                  </a:lnTo>
                  <a:lnTo>
                    <a:pt x="3051175" y="313817"/>
                  </a:lnTo>
                  <a:lnTo>
                    <a:pt x="3053906" y="307594"/>
                  </a:lnTo>
                  <a:lnTo>
                    <a:pt x="2703703" y="307594"/>
                  </a:lnTo>
                  <a:lnTo>
                    <a:pt x="2703703" y="121920"/>
                  </a:lnTo>
                  <a:lnTo>
                    <a:pt x="3055739" y="121920"/>
                  </a:lnTo>
                  <a:lnTo>
                    <a:pt x="3051641" y="111547"/>
                  </a:lnTo>
                  <a:lnTo>
                    <a:pt x="3014946" y="62567"/>
                  </a:lnTo>
                  <a:lnTo>
                    <a:pt x="2967841" y="30476"/>
                  </a:lnTo>
                  <a:lnTo>
                    <a:pt x="2917283" y="16640"/>
                  </a:lnTo>
                  <a:lnTo>
                    <a:pt x="2838745" y="11775"/>
                  </a:lnTo>
                  <a:lnTo>
                    <a:pt x="2783713" y="11176"/>
                  </a:lnTo>
                  <a:close/>
                </a:path>
                <a:path w="4241165" h="677544">
                  <a:moveTo>
                    <a:pt x="3055739" y="121920"/>
                  </a:moveTo>
                  <a:lnTo>
                    <a:pt x="2767584" y="121920"/>
                  </a:lnTo>
                  <a:lnTo>
                    <a:pt x="2800324" y="122185"/>
                  </a:lnTo>
                  <a:lnTo>
                    <a:pt x="2827099" y="122999"/>
                  </a:lnTo>
                  <a:lnTo>
                    <a:pt x="2878091" y="130317"/>
                  </a:lnTo>
                  <a:lnTo>
                    <a:pt x="2915793" y="155321"/>
                  </a:lnTo>
                  <a:lnTo>
                    <a:pt x="2935563" y="197201"/>
                  </a:lnTo>
                  <a:lnTo>
                    <a:pt x="2936875" y="214249"/>
                  </a:lnTo>
                  <a:lnTo>
                    <a:pt x="2935926" y="228349"/>
                  </a:lnTo>
                  <a:lnTo>
                    <a:pt x="2921889" y="265176"/>
                  </a:lnTo>
                  <a:lnTo>
                    <a:pt x="2893046" y="291447"/>
                  </a:lnTo>
                  <a:lnTo>
                    <a:pt x="2841259" y="305022"/>
                  </a:lnTo>
                  <a:lnTo>
                    <a:pt x="2776093" y="307594"/>
                  </a:lnTo>
                  <a:lnTo>
                    <a:pt x="3053906" y="307594"/>
                  </a:lnTo>
                  <a:lnTo>
                    <a:pt x="3067526" y="268001"/>
                  </a:lnTo>
                  <a:lnTo>
                    <a:pt x="3072934" y="214249"/>
                  </a:lnTo>
                  <a:lnTo>
                    <a:pt x="3073019" y="212471"/>
                  </a:lnTo>
                  <a:lnTo>
                    <a:pt x="3070639" y="175226"/>
                  </a:lnTo>
                  <a:lnTo>
                    <a:pt x="3063509" y="141589"/>
                  </a:lnTo>
                  <a:lnTo>
                    <a:pt x="3055844" y="122185"/>
                  </a:lnTo>
                  <a:lnTo>
                    <a:pt x="3055739" y="121920"/>
                  </a:lnTo>
                  <a:close/>
                </a:path>
                <a:path w="4241165" h="677544">
                  <a:moveTo>
                    <a:pt x="3316986" y="16510"/>
                  </a:moveTo>
                  <a:lnTo>
                    <a:pt x="3184779" y="16510"/>
                  </a:lnTo>
                  <a:lnTo>
                    <a:pt x="3184779" y="665734"/>
                  </a:lnTo>
                  <a:lnTo>
                    <a:pt x="3645535" y="665734"/>
                  </a:lnTo>
                  <a:lnTo>
                    <a:pt x="3645535" y="555371"/>
                  </a:lnTo>
                  <a:lnTo>
                    <a:pt x="3316986" y="555371"/>
                  </a:lnTo>
                  <a:lnTo>
                    <a:pt x="3316986" y="16510"/>
                  </a:lnTo>
                  <a:close/>
                </a:path>
                <a:path w="4241165" h="677544">
                  <a:moveTo>
                    <a:pt x="4228465" y="11176"/>
                  </a:moveTo>
                  <a:lnTo>
                    <a:pt x="3743198" y="11176"/>
                  </a:lnTo>
                  <a:lnTo>
                    <a:pt x="3743198" y="665734"/>
                  </a:lnTo>
                  <a:lnTo>
                    <a:pt x="4241038" y="665734"/>
                  </a:lnTo>
                  <a:lnTo>
                    <a:pt x="4241038" y="555371"/>
                  </a:lnTo>
                  <a:lnTo>
                    <a:pt x="3875278" y="555371"/>
                  </a:lnTo>
                  <a:lnTo>
                    <a:pt x="3875278" y="377317"/>
                  </a:lnTo>
                  <a:lnTo>
                    <a:pt x="4203954" y="377317"/>
                  </a:lnTo>
                  <a:lnTo>
                    <a:pt x="4203954" y="266954"/>
                  </a:lnTo>
                  <a:lnTo>
                    <a:pt x="3875278" y="266954"/>
                  </a:lnTo>
                  <a:lnTo>
                    <a:pt x="3875278" y="121920"/>
                  </a:lnTo>
                  <a:lnTo>
                    <a:pt x="4228465" y="121920"/>
                  </a:lnTo>
                  <a:lnTo>
                    <a:pt x="4228465" y="11176"/>
                  </a:lnTo>
                  <a:close/>
                </a:path>
                <a:path w="4241165" h="677544">
                  <a:moveTo>
                    <a:pt x="2005584" y="11176"/>
                  </a:moveTo>
                  <a:lnTo>
                    <a:pt x="1807845" y="11176"/>
                  </a:lnTo>
                  <a:lnTo>
                    <a:pt x="1807845" y="665734"/>
                  </a:lnTo>
                  <a:lnTo>
                    <a:pt x="1930654" y="665734"/>
                  </a:lnTo>
                  <a:lnTo>
                    <a:pt x="1930654" y="150495"/>
                  </a:lnTo>
                  <a:lnTo>
                    <a:pt x="2042643" y="150495"/>
                  </a:lnTo>
                  <a:lnTo>
                    <a:pt x="2005584" y="11176"/>
                  </a:lnTo>
                  <a:close/>
                </a:path>
                <a:path w="4241165" h="677544">
                  <a:moveTo>
                    <a:pt x="2042643" y="150495"/>
                  </a:moveTo>
                  <a:lnTo>
                    <a:pt x="1930654" y="150495"/>
                  </a:lnTo>
                  <a:lnTo>
                    <a:pt x="2060067" y="665734"/>
                  </a:lnTo>
                  <a:lnTo>
                    <a:pt x="2187321" y="665734"/>
                  </a:lnTo>
                  <a:lnTo>
                    <a:pt x="2239808" y="457581"/>
                  </a:lnTo>
                  <a:lnTo>
                    <a:pt x="2124329" y="457581"/>
                  </a:lnTo>
                  <a:lnTo>
                    <a:pt x="2042643" y="150495"/>
                  </a:lnTo>
                  <a:close/>
                </a:path>
                <a:path w="4241165" h="677544">
                  <a:moveTo>
                    <a:pt x="2440051" y="150495"/>
                  </a:moveTo>
                  <a:lnTo>
                    <a:pt x="2317242" y="150495"/>
                  </a:lnTo>
                  <a:lnTo>
                    <a:pt x="2317242" y="665734"/>
                  </a:lnTo>
                  <a:lnTo>
                    <a:pt x="2440051" y="665734"/>
                  </a:lnTo>
                  <a:lnTo>
                    <a:pt x="2440051" y="150495"/>
                  </a:lnTo>
                  <a:close/>
                </a:path>
                <a:path w="4241165" h="677544">
                  <a:moveTo>
                    <a:pt x="2440051" y="11176"/>
                  </a:moveTo>
                  <a:lnTo>
                    <a:pt x="2241804" y="11176"/>
                  </a:lnTo>
                  <a:lnTo>
                    <a:pt x="2124329" y="457581"/>
                  </a:lnTo>
                  <a:lnTo>
                    <a:pt x="2239808" y="457581"/>
                  </a:lnTo>
                  <a:lnTo>
                    <a:pt x="2317242" y="150495"/>
                  </a:lnTo>
                  <a:lnTo>
                    <a:pt x="2440051" y="150495"/>
                  </a:lnTo>
                  <a:lnTo>
                    <a:pt x="2440051" y="11176"/>
                  </a:lnTo>
                  <a:close/>
                </a:path>
                <a:path w="4241165" h="677544">
                  <a:moveTo>
                    <a:pt x="1680588" y="11176"/>
                  </a:moveTo>
                  <a:lnTo>
                    <a:pt x="1548384" y="11176"/>
                  </a:lnTo>
                  <a:lnTo>
                    <a:pt x="1548384" y="665736"/>
                  </a:lnTo>
                  <a:lnTo>
                    <a:pt x="1680588" y="665736"/>
                  </a:lnTo>
                  <a:lnTo>
                    <a:pt x="1680588" y="11176"/>
                  </a:lnTo>
                  <a:close/>
                </a:path>
                <a:path w="4241165" h="677544">
                  <a:moveTo>
                    <a:pt x="1037971" y="440182"/>
                  </a:moveTo>
                  <a:lnTo>
                    <a:pt x="909320" y="452755"/>
                  </a:lnTo>
                  <a:lnTo>
                    <a:pt x="919152" y="504354"/>
                  </a:lnTo>
                  <a:lnTo>
                    <a:pt x="935688" y="549417"/>
                  </a:lnTo>
                  <a:lnTo>
                    <a:pt x="958915" y="587932"/>
                  </a:lnTo>
                  <a:lnTo>
                    <a:pt x="988822" y="619887"/>
                  </a:lnTo>
                  <a:lnTo>
                    <a:pt x="1025679" y="644983"/>
                  </a:lnTo>
                  <a:lnTo>
                    <a:pt x="1069752" y="662924"/>
                  </a:lnTo>
                  <a:lnTo>
                    <a:pt x="1121017" y="673697"/>
                  </a:lnTo>
                  <a:lnTo>
                    <a:pt x="1179449" y="677291"/>
                  </a:lnTo>
                  <a:lnTo>
                    <a:pt x="1220358" y="675792"/>
                  </a:lnTo>
                  <a:lnTo>
                    <a:pt x="1291605" y="663842"/>
                  </a:lnTo>
                  <a:lnTo>
                    <a:pt x="1348898" y="639915"/>
                  </a:lnTo>
                  <a:lnTo>
                    <a:pt x="1393094" y="603390"/>
                  </a:lnTo>
                  <a:lnTo>
                    <a:pt x="1418387" y="565658"/>
                  </a:lnTo>
                  <a:lnTo>
                    <a:pt x="1180846" y="565658"/>
                  </a:lnTo>
                  <a:lnTo>
                    <a:pt x="1152221" y="563755"/>
                  </a:lnTo>
                  <a:lnTo>
                    <a:pt x="1104354" y="548566"/>
                  </a:lnTo>
                  <a:lnTo>
                    <a:pt x="1068796" y="517995"/>
                  </a:lnTo>
                  <a:lnTo>
                    <a:pt x="1045261" y="470421"/>
                  </a:lnTo>
                  <a:lnTo>
                    <a:pt x="1037971" y="440182"/>
                  </a:lnTo>
                  <a:close/>
                </a:path>
                <a:path w="4241165" h="677544">
                  <a:moveTo>
                    <a:pt x="1171829" y="0"/>
                  </a:moveTo>
                  <a:lnTo>
                    <a:pt x="1101915" y="5699"/>
                  </a:lnTo>
                  <a:lnTo>
                    <a:pt x="1043051" y="22733"/>
                  </a:lnTo>
                  <a:lnTo>
                    <a:pt x="995981" y="50736"/>
                  </a:lnTo>
                  <a:lnTo>
                    <a:pt x="961390" y="89027"/>
                  </a:lnTo>
                  <a:lnTo>
                    <a:pt x="940069" y="134207"/>
                  </a:lnTo>
                  <a:lnTo>
                    <a:pt x="932942" y="182626"/>
                  </a:lnTo>
                  <a:lnTo>
                    <a:pt x="936724" y="219991"/>
                  </a:lnTo>
                  <a:lnTo>
                    <a:pt x="966910" y="285817"/>
                  </a:lnTo>
                  <a:lnTo>
                    <a:pt x="993267" y="314325"/>
                  </a:lnTo>
                  <a:lnTo>
                    <a:pt x="1052004" y="349662"/>
                  </a:lnTo>
                  <a:lnTo>
                    <a:pt x="1093243" y="365117"/>
                  </a:lnTo>
                  <a:lnTo>
                    <a:pt x="1142365" y="379095"/>
                  </a:lnTo>
                  <a:lnTo>
                    <a:pt x="1179988" y="388524"/>
                  </a:lnTo>
                  <a:lnTo>
                    <a:pt x="1210183" y="396430"/>
                  </a:lnTo>
                  <a:lnTo>
                    <a:pt x="1248283" y="407670"/>
                  </a:lnTo>
                  <a:lnTo>
                    <a:pt x="1287680" y="428083"/>
                  </a:lnTo>
                  <a:lnTo>
                    <a:pt x="1308514" y="464298"/>
                  </a:lnTo>
                  <a:lnTo>
                    <a:pt x="1309370" y="475488"/>
                  </a:lnTo>
                  <a:lnTo>
                    <a:pt x="1307345" y="493012"/>
                  </a:lnTo>
                  <a:lnTo>
                    <a:pt x="1276985" y="538607"/>
                  </a:lnTo>
                  <a:lnTo>
                    <a:pt x="1236773" y="558895"/>
                  </a:lnTo>
                  <a:lnTo>
                    <a:pt x="1180846" y="565658"/>
                  </a:lnTo>
                  <a:lnTo>
                    <a:pt x="1418387" y="565658"/>
                  </a:lnTo>
                  <a:lnTo>
                    <a:pt x="1433766" y="529494"/>
                  </a:lnTo>
                  <a:lnTo>
                    <a:pt x="1441541" y="475488"/>
                  </a:lnTo>
                  <a:lnTo>
                    <a:pt x="1441577" y="474980"/>
                  </a:lnTo>
                  <a:lnTo>
                    <a:pt x="1439935" y="445242"/>
                  </a:lnTo>
                  <a:lnTo>
                    <a:pt x="1426843" y="393148"/>
                  </a:lnTo>
                  <a:lnTo>
                    <a:pt x="1401105" y="350815"/>
                  </a:lnTo>
                  <a:lnTo>
                    <a:pt x="1364962" y="317529"/>
                  </a:lnTo>
                  <a:lnTo>
                    <a:pt x="1316882" y="292197"/>
                  </a:lnTo>
                  <a:lnTo>
                    <a:pt x="1245532" y="268626"/>
                  </a:lnTo>
                  <a:lnTo>
                    <a:pt x="1156662" y="245864"/>
                  </a:lnTo>
                  <a:lnTo>
                    <a:pt x="1121838" y="234791"/>
                  </a:lnTo>
                  <a:lnTo>
                    <a:pt x="1078992" y="213360"/>
                  </a:lnTo>
                  <a:lnTo>
                    <a:pt x="1059307" y="173609"/>
                  </a:lnTo>
                  <a:lnTo>
                    <a:pt x="1060618" y="161561"/>
                  </a:lnTo>
                  <a:lnTo>
                    <a:pt x="1098228" y="122634"/>
                  </a:lnTo>
                  <a:lnTo>
                    <a:pt x="1143289" y="110823"/>
                  </a:lnTo>
                  <a:lnTo>
                    <a:pt x="1170559" y="109347"/>
                  </a:lnTo>
                  <a:lnTo>
                    <a:pt x="1400310" y="109347"/>
                  </a:lnTo>
                  <a:lnTo>
                    <a:pt x="1384829" y="83268"/>
                  </a:lnTo>
                  <a:lnTo>
                    <a:pt x="1357376" y="53975"/>
                  </a:lnTo>
                  <a:lnTo>
                    <a:pt x="1322419" y="30378"/>
                  </a:lnTo>
                  <a:lnTo>
                    <a:pt x="1279842" y="13509"/>
                  </a:lnTo>
                  <a:lnTo>
                    <a:pt x="1229645" y="3379"/>
                  </a:lnTo>
                  <a:lnTo>
                    <a:pt x="1171829" y="0"/>
                  </a:lnTo>
                  <a:close/>
                </a:path>
                <a:path w="4241165" h="677544">
                  <a:moveTo>
                    <a:pt x="1400310" y="109347"/>
                  </a:moveTo>
                  <a:lnTo>
                    <a:pt x="1170559" y="109347"/>
                  </a:lnTo>
                  <a:lnTo>
                    <a:pt x="1198531" y="110823"/>
                  </a:lnTo>
                  <a:lnTo>
                    <a:pt x="1197248" y="110823"/>
                  </a:lnTo>
                  <a:lnTo>
                    <a:pt x="1238585" y="121777"/>
                  </a:lnTo>
                  <a:lnTo>
                    <a:pt x="1277286" y="160655"/>
                  </a:lnTo>
                  <a:lnTo>
                    <a:pt x="1290701" y="203962"/>
                  </a:lnTo>
                  <a:lnTo>
                    <a:pt x="1422781" y="198247"/>
                  </a:lnTo>
                  <a:lnTo>
                    <a:pt x="1417544" y="155380"/>
                  </a:lnTo>
                  <a:lnTo>
                    <a:pt x="1404889" y="117062"/>
                  </a:lnTo>
                  <a:lnTo>
                    <a:pt x="1400310" y="10934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52289" y="1280667"/>
              <a:ext cx="179070" cy="243204"/>
            </a:xfrm>
            <a:custGeom>
              <a:avLst/>
              <a:gdLst/>
              <a:ahLst/>
              <a:cxnLst/>
              <a:rect l="l" t="t" r="r" b="b"/>
              <a:pathLst>
                <a:path w="179070" h="243205">
                  <a:moveTo>
                    <a:pt x="88392" y="0"/>
                  </a:moveTo>
                  <a:lnTo>
                    <a:pt x="0" y="242951"/>
                  </a:lnTo>
                  <a:lnTo>
                    <a:pt x="178562" y="242951"/>
                  </a:lnTo>
                  <a:lnTo>
                    <a:pt x="8839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6407" y="1233995"/>
              <a:ext cx="242697" cy="19519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117466" y="1116837"/>
              <a:ext cx="3645535" cy="677545"/>
            </a:xfrm>
            <a:custGeom>
              <a:avLst/>
              <a:gdLst/>
              <a:ahLst/>
              <a:cxnLst/>
              <a:rect l="l" t="t" r="r" b="b"/>
              <a:pathLst>
                <a:path w="3645534" h="677544">
                  <a:moveTo>
                    <a:pt x="3184779" y="16510"/>
                  </a:moveTo>
                  <a:lnTo>
                    <a:pt x="3316986" y="16510"/>
                  </a:lnTo>
                  <a:lnTo>
                    <a:pt x="3316986" y="555371"/>
                  </a:lnTo>
                  <a:lnTo>
                    <a:pt x="3645535" y="555371"/>
                  </a:lnTo>
                  <a:lnTo>
                    <a:pt x="3645535" y="665734"/>
                  </a:lnTo>
                  <a:lnTo>
                    <a:pt x="3184779" y="665734"/>
                  </a:lnTo>
                  <a:lnTo>
                    <a:pt x="3184779" y="16510"/>
                  </a:lnTo>
                  <a:close/>
                </a:path>
                <a:path w="3645534" h="677544">
                  <a:moveTo>
                    <a:pt x="2571623" y="11176"/>
                  </a:moveTo>
                  <a:lnTo>
                    <a:pt x="2783713" y="11176"/>
                  </a:lnTo>
                  <a:lnTo>
                    <a:pt x="2838745" y="11775"/>
                  </a:lnTo>
                  <a:lnTo>
                    <a:pt x="2883265" y="13589"/>
                  </a:lnTo>
                  <a:lnTo>
                    <a:pt x="2940812" y="20955"/>
                  </a:lnTo>
                  <a:lnTo>
                    <a:pt x="2992548" y="44354"/>
                  </a:lnTo>
                  <a:lnTo>
                    <a:pt x="3035046" y="85090"/>
                  </a:lnTo>
                  <a:lnTo>
                    <a:pt x="3063509" y="141589"/>
                  </a:lnTo>
                  <a:lnTo>
                    <a:pt x="3073019" y="212471"/>
                  </a:lnTo>
                  <a:lnTo>
                    <a:pt x="3071641" y="241450"/>
                  </a:lnTo>
                  <a:lnTo>
                    <a:pt x="3060696" y="292123"/>
                  </a:lnTo>
                  <a:lnTo>
                    <a:pt x="3039483" y="333273"/>
                  </a:lnTo>
                  <a:lnTo>
                    <a:pt x="3011670" y="365519"/>
                  </a:lnTo>
                  <a:lnTo>
                    <a:pt x="2978618" y="389070"/>
                  </a:lnTo>
                  <a:lnTo>
                    <a:pt x="2926969" y="409448"/>
                  </a:lnTo>
                  <a:lnTo>
                    <a:pt x="2869072" y="416417"/>
                  </a:lnTo>
                  <a:lnTo>
                    <a:pt x="2789936" y="418719"/>
                  </a:lnTo>
                  <a:lnTo>
                    <a:pt x="2703703" y="418719"/>
                  </a:lnTo>
                  <a:lnTo>
                    <a:pt x="2703703" y="665734"/>
                  </a:lnTo>
                  <a:lnTo>
                    <a:pt x="2571623" y="665734"/>
                  </a:lnTo>
                  <a:lnTo>
                    <a:pt x="2571623" y="11176"/>
                  </a:lnTo>
                  <a:close/>
                </a:path>
                <a:path w="3645534" h="677544">
                  <a:moveTo>
                    <a:pt x="1807845" y="11176"/>
                  </a:moveTo>
                  <a:lnTo>
                    <a:pt x="2005584" y="11176"/>
                  </a:lnTo>
                  <a:lnTo>
                    <a:pt x="2124329" y="457581"/>
                  </a:lnTo>
                  <a:lnTo>
                    <a:pt x="2241804" y="11176"/>
                  </a:lnTo>
                  <a:lnTo>
                    <a:pt x="2440051" y="11176"/>
                  </a:lnTo>
                  <a:lnTo>
                    <a:pt x="2440051" y="665734"/>
                  </a:lnTo>
                  <a:lnTo>
                    <a:pt x="2317242" y="665734"/>
                  </a:lnTo>
                  <a:lnTo>
                    <a:pt x="2317242" y="150495"/>
                  </a:lnTo>
                  <a:lnTo>
                    <a:pt x="2187321" y="665734"/>
                  </a:lnTo>
                  <a:lnTo>
                    <a:pt x="2060067" y="665734"/>
                  </a:lnTo>
                  <a:lnTo>
                    <a:pt x="1930654" y="150495"/>
                  </a:lnTo>
                  <a:lnTo>
                    <a:pt x="1930654" y="665734"/>
                  </a:lnTo>
                  <a:lnTo>
                    <a:pt x="1807845" y="665734"/>
                  </a:lnTo>
                  <a:lnTo>
                    <a:pt x="1807845" y="11176"/>
                  </a:lnTo>
                  <a:close/>
                </a:path>
                <a:path w="3645534" h="677544">
                  <a:moveTo>
                    <a:pt x="1548384" y="11176"/>
                  </a:moveTo>
                  <a:lnTo>
                    <a:pt x="1680588" y="11176"/>
                  </a:lnTo>
                  <a:lnTo>
                    <a:pt x="1680588" y="665736"/>
                  </a:lnTo>
                  <a:lnTo>
                    <a:pt x="1548384" y="665736"/>
                  </a:lnTo>
                  <a:lnTo>
                    <a:pt x="1548384" y="11176"/>
                  </a:lnTo>
                  <a:close/>
                </a:path>
                <a:path w="3645534" h="677544">
                  <a:moveTo>
                    <a:pt x="254889" y="11176"/>
                  </a:moveTo>
                  <a:lnTo>
                    <a:pt x="394716" y="11176"/>
                  </a:lnTo>
                  <a:lnTo>
                    <a:pt x="656717" y="665734"/>
                  </a:lnTo>
                  <a:lnTo>
                    <a:pt x="512953" y="665734"/>
                  </a:lnTo>
                  <a:lnTo>
                    <a:pt x="455803" y="517017"/>
                  </a:lnTo>
                  <a:lnTo>
                    <a:pt x="194183" y="517017"/>
                  </a:lnTo>
                  <a:lnTo>
                    <a:pt x="140208" y="665734"/>
                  </a:lnTo>
                  <a:lnTo>
                    <a:pt x="0" y="665734"/>
                  </a:lnTo>
                  <a:lnTo>
                    <a:pt x="254889" y="11176"/>
                  </a:lnTo>
                  <a:close/>
                </a:path>
                <a:path w="3645534" h="677544">
                  <a:moveTo>
                    <a:pt x="1171829" y="0"/>
                  </a:moveTo>
                  <a:lnTo>
                    <a:pt x="1229645" y="3379"/>
                  </a:lnTo>
                  <a:lnTo>
                    <a:pt x="1279842" y="13509"/>
                  </a:lnTo>
                  <a:lnTo>
                    <a:pt x="1322419" y="30378"/>
                  </a:lnTo>
                  <a:lnTo>
                    <a:pt x="1357376" y="53975"/>
                  </a:lnTo>
                  <a:lnTo>
                    <a:pt x="1384829" y="83268"/>
                  </a:lnTo>
                  <a:lnTo>
                    <a:pt x="1404889" y="117062"/>
                  </a:lnTo>
                  <a:lnTo>
                    <a:pt x="1417544" y="155380"/>
                  </a:lnTo>
                  <a:lnTo>
                    <a:pt x="1422781" y="198247"/>
                  </a:lnTo>
                  <a:lnTo>
                    <a:pt x="1290701" y="203962"/>
                  </a:lnTo>
                  <a:lnTo>
                    <a:pt x="1285202" y="180558"/>
                  </a:lnTo>
                  <a:lnTo>
                    <a:pt x="1277286" y="160655"/>
                  </a:lnTo>
                  <a:lnTo>
                    <a:pt x="1238585" y="121777"/>
                  </a:lnTo>
                  <a:lnTo>
                    <a:pt x="1196726" y="110728"/>
                  </a:lnTo>
                  <a:lnTo>
                    <a:pt x="1170559" y="109347"/>
                  </a:lnTo>
                  <a:lnTo>
                    <a:pt x="1143289" y="110823"/>
                  </a:lnTo>
                  <a:lnTo>
                    <a:pt x="1098228" y="122634"/>
                  </a:lnTo>
                  <a:lnTo>
                    <a:pt x="1064561" y="150764"/>
                  </a:lnTo>
                  <a:lnTo>
                    <a:pt x="1059307" y="173609"/>
                  </a:lnTo>
                  <a:lnTo>
                    <a:pt x="1060543" y="184820"/>
                  </a:lnTo>
                  <a:lnTo>
                    <a:pt x="1095944" y="223956"/>
                  </a:lnTo>
                  <a:lnTo>
                    <a:pt x="1156662" y="245864"/>
                  </a:lnTo>
                  <a:lnTo>
                    <a:pt x="1200404" y="257175"/>
                  </a:lnTo>
                  <a:lnTo>
                    <a:pt x="1245532" y="268626"/>
                  </a:lnTo>
                  <a:lnTo>
                    <a:pt x="1284351" y="280304"/>
                  </a:lnTo>
                  <a:lnTo>
                    <a:pt x="1343152" y="304292"/>
                  </a:lnTo>
                  <a:lnTo>
                    <a:pt x="1384284" y="333041"/>
                  </a:lnTo>
                  <a:lnTo>
                    <a:pt x="1415415" y="370840"/>
                  </a:lnTo>
                  <a:lnTo>
                    <a:pt x="1435020" y="417957"/>
                  </a:lnTo>
                  <a:lnTo>
                    <a:pt x="1441577" y="474980"/>
                  </a:lnTo>
                  <a:lnTo>
                    <a:pt x="1439624" y="502701"/>
                  </a:lnTo>
                  <a:lnTo>
                    <a:pt x="1424003" y="555382"/>
                  </a:lnTo>
                  <a:lnTo>
                    <a:pt x="1393094" y="603390"/>
                  </a:lnTo>
                  <a:lnTo>
                    <a:pt x="1348898" y="639915"/>
                  </a:lnTo>
                  <a:lnTo>
                    <a:pt x="1291605" y="663842"/>
                  </a:lnTo>
                  <a:lnTo>
                    <a:pt x="1220358" y="675792"/>
                  </a:lnTo>
                  <a:lnTo>
                    <a:pt x="1179449" y="677291"/>
                  </a:lnTo>
                  <a:lnTo>
                    <a:pt x="1121017" y="673697"/>
                  </a:lnTo>
                  <a:lnTo>
                    <a:pt x="1069752" y="662924"/>
                  </a:lnTo>
                  <a:lnTo>
                    <a:pt x="1025679" y="644983"/>
                  </a:lnTo>
                  <a:lnTo>
                    <a:pt x="988822" y="619887"/>
                  </a:lnTo>
                  <a:lnTo>
                    <a:pt x="958915" y="587932"/>
                  </a:lnTo>
                  <a:lnTo>
                    <a:pt x="935688" y="549417"/>
                  </a:lnTo>
                  <a:lnTo>
                    <a:pt x="919152" y="504354"/>
                  </a:lnTo>
                  <a:lnTo>
                    <a:pt x="909320" y="452755"/>
                  </a:lnTo>
                  <a:lnTo>
                    <a:pt x="1037971" y="440182"/>
                  </a:lnTo>
                  <a:lnTo>
                    <a:pt x="1045261" y="470421"/>
                  </a:lnTo>
                  <a:lnTo>
                    <a:pt x="1055528" y="496363"/>
                  </a:lnTo>
                  <a:lnTo>
                    <a:pt x="1085088" y="535305"/>
                  </a:lnTo>
                  <a:lnTo>
                    <a:pt x="1126728" y="558053"/>
                  </a:lnTo>
                  <a:lnTo>
                    <a:pt x="1180846" y="565658"/>
                  </a:lnTo>
                  <a:lnTo>
                    <a:pt x="1210780" y="563967"/>
                  </a:lnTo>
                  <a:lnTo>
                    <a:pt x="1258837" y="550441"/>
                  </a:lnTo>
                  <a:lnTo>
                    <a:pt x="1291153" y="524583"/>
                  </a:lnTo>
                  <a:lnTo>
                    <a:pt x="1309370" y="475488"/>
                  </a:lnTo>
                  <a:lnTo>
                    <a:pt x="1308514" y="464298"/>
                  </a:lnTo>
                  <a:lnTo>
                    <a:pt x="1287680" y="428083"/>
                  </a:lnTo>
                  <a:lnTo>
                    <a:pt x="1248283" y="407670"/>
                  </a:lnTo>
                  <a:lnTo>
                    <a:pt x="1210183" y="396430"/>
                  </a:lnTo>
                  <a:lnTo>
                    <a:pt x="1142365" y="379095"/>
                  </a:lnTo>
                  <a:lnTo>
                    <a:pt x="1093243" y="365117"/>
                  </a:lnTo>
                  <a:lnTo>
                    <a:pt x="1052004" y="349662"/>
                  </a:lnTo>
                  <a:lnTo>
                    <a:pt x="993267" y="314325"/>
                  </a:lnTo>
                  <a:lnTo>
                    <a:pt x="966910" y="285817"/>
                  </a:lnTo>
                  <a:lnTo>
                    <a:pt x="936724" y="219991"/>
                  </a:lnTo>
                  <a:lnTo>
                    <a:pt x="932942" y="182626"/>
                  </a:lnTo>
                  <a:lnTo>
                    <a:pt x="934725" y="157999"/>
                  </a:lnTo>
                  <a:lnTo>
                    <a:pt x="948961" y="111224"/>
                  </a:lnTo>
                  <a:lnTo>
                    <a:pt x="977132" y="68595"/>
                  </a:lnTo>
                  <a:lnTo>
                    <a:pt x="1017950" y="35448"/>
                  </a:lnTo>
                  <a:lnTo>
                    <a:pt x="1071102" y="12805"/>
                  </a:lnTo>
                  <a:lnTo>
                    <a:pt x="1135491" y="1426"/>
                  </a:lnTo>
                  <a:lnTo>
                    <a:pt x="117182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7855902" y="1123251"/>
          <a:ext cx="583565" cy="65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349250"/>
              </a:tblGrid>
              <a:tr h="1104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98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98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4714303" y="2302700"/>
            <a:ext cx="3086735" cy="687070"/>
            <a:chOff x="4714303" y="2302700"/>
            <a:chExt cx="3086735" cy="687070"/>
          </a:xfrm>
        </p:grpSpPr>
        <p:sp>
          <p:nvSpPr>
            <p:cNvPr id="12" name="object 12" descr=""/>
            <p:cNvSpPr/>
            <p:nvPr/>
          </p:nvSpPr>
          <p:spPr>
            <a:xfrm>
              <a:off x="4719066" y="2307462"/>
              <a:ext cx="3077210" cy="677545"/>
            </a:xfrm>
            <a:custGeom>
              <a:avLst/>
              <a:gdLst/>
              <a:ahLst/>
              <a:cxnLst/>
              <a:rect l="l" t="t" r="r" b="b"/>
              <a:pathLst>
                <a:path w="3077209" h="677544">
                  <a:moveTo>
                    <a:pt x="2787396" y="11176"/>
                  </a:moveTo>
                  <a:lnTo>
                    <a:pt x="2575306" y="11176"/>
                  </a:lnTo>
                  <a:lnTo>
                    <a:pt x="2575306" y="665734"/>
                  </a:lnTo>
                  <a:lnTo>
                    <a:pt x="2707513" y="665734"/>
                  </a:lnTo>
                  <a:lnTo>
                    <a:pt x="2707513" y="418719"/>
                  </a:lnTo>
                  <a:lnTo>
                    <a:pt x="2793619" y="418719"/>
                  </a:lnTo>
                  <a:lnTo>
                    <a:pt x="2835892" y="418145"/>
                  </a:lnTo>
                  <a:lnTo>
                    <a:pt x="2904436" y="413521"/>
                  </a:lnTo>
                  <a:lnTo>
                    <a:pt x="2948118" y="404639"/>
                  </a:lnTo>
                  <a:lnTo>
                    <a:pt x="2999232" y="378333"/>
                  </a:lnTo>
                  <a:lnTo>
                    <a:pt x="3029997" y="350504"/>
                  </a:lnTo>
                  <a:lnTo>
                    <a:pt x="3054858" y="313817"/>
                  </a:lnTo>
                  <a:lnTo>
                    <a:pt x="3057604" y="307594"/>
                  </a:lnTo>
                  <a:lnTo>
                    <a:pt x="2707513" y="307594"/>
                  </a:lnTo>
                  <a:lnTo>
                    <a:pt x="2707513" y="121920"/>
                  </a:lnTo>
                  <a:lnTo>
                    <a:pt x="3059514" y="121920"/>
                  </a:lnTo>
                  <a:lnTo>
                    <a:pt x="3055431" y="111547"/>
                  </a:lnTo>
                  <a:lnTo>
                    <a:pt x="3018684" y="62567"/>
                  </a:lnTo>
                  <a:lnTo>
                    <a:pt x="2971579" y="30476"/>
                  </a:lnTo>
                  <a:lnTo>
                    <a:pt x="2921073" y="16640"/>
                  </a:lnTo>
                  <a:lnTo>
                    <a:pt x="2842448" y="11775"/>
                  </a:lnTo>
                  <a:lnTo>
                    <a:pt x="2787396" y="11176"/>
                  </a:lnTo>
                  <a:close/>
                </a:path>
                <a:path w="3077209" h="677544">
                  <a:moveTo>
                    <a:pt x="3059514" y="121920"/>
                  </a:moveTo>
                  <a:lnTo>
                    <a:pt x="2771394" y="121920"/>
                  </a:lnTo>
                  <a:lnTo>
                    <a:pt x="2804116" y="122185"/>
                  </a:lnTo>
                  <a:lnTo>
                    <a:pt x="2830861" y="122999"/>
                  </a:lnTo>
                  <a:lnTo>
                    <a:pt x="2881848" y="130317"/>
                  </a:lnTo>
                  <a:lnTo>
                    <a:pt x="2919603" y="155321"/>
                  </a:lnTo>
                  <a:lnTo>
                    <a:pt x="2939248" y="197201"/>
                  </a:lnTo>
                  <a:lnTo>
                    <a:pt x="2940558" y="214249"/>
                  </a:lnTo>
                  <a:lnTo>
                    <a:pt x="2939627" y="228349"/>
                  </a:lnTo>
                  <a:lnTo>
                    <a:pt x="2925572" y="265176"/>
                  </a:lnTo>
                  <a:lnTo>
                    <a:pt x="2896747" y="291447"/>
                  </a:lnTo>
                  <a:lnTo>
                    <a:pt x="2845038" y="305022"/>
                  </a:lnTo>
                  <a:lnTo>
                    <a:pt x="2779776" y="307594"/>
                  </a:lnTo>
                  <a:lnTo>
                    <a:pt x="3057604" y="307594"/>
                  </a:lnTo>
                  <a:lnTo>
                    <a:pt x="3071256" y="268001"/>
                  </a:lnTo>
                  <a:lnTo>
                    <a:pt x="3076618" y="214249"/>
                  </a:lnTo>
                  <a:lnTo>
                    <a:pt x="3076702" y="212471"/>
                  </a:lnTo>
                  <a:lnTo>
                    <a:pt x="3074342" y="175226"/>
                  </a:lnTo>
                  <a:lnTo>
                    <a:pt x="3067256" y="141589"/>
                  </a:lnTo>
                  <a:lnTo>
                    <a:pt x="3059618" y="122185"/>
                  </a:lnTo>
                  <a:lnTo>
                    <a:pt x="3059514" y="121920"/>
                  </a:lnTo>
                  <a:close/>
                </a:path>
                <a:path w="3077209" h="677544">
                  <a:moveTo>
                    <a:pt x="2451100" y="11176"/>
                  </a:moveTo>
                  <a:lnTo>
                    <a:pt x="1965706" y="11176"/>
                  </a:lnTo>
                  <a:lnTo>
                    <a:pt x="1965706" y="665734"/>
                  </a:lnTo>
                  <a:lnTo>
                    <a:pt x="2463546" y="665734"/>
                  </a:lnTo>
                  <a:lnTo>
                    <a:pt x="2463546" y="555371"/>
                  </a:lnTo>
                  <a:lnTo>
                    <a:pt x="2097913" y="555371"/>
                  </a:lnTo>
                  <a:lnTo>
                    <a:pt x="2097913" y="377317"/>
                  </a:lnTo>
                  <a:lnTo>
                    <a:pt x="2426462" y="377317"/>
                  </a:lnTo>
                  <a:lnTo>
                    <a:pt x="2426462" y="266954"/>
                  </a:lnTo>
                  <a:lnTo>
                    <a:pt x="2097913" y="266954"/>
                  </a:lnTo>
                  <a:lnTo>
                    <a:pt x="2097913" y="121920"/>
                  </a:lnTo>
                  <a:lnTo>
                    <a:pt x="2451100" y="121920"/>
                  </a:lnTo>
                  <a:lnTo>
                    <a:pt x="2451100" y="11176"/>
                  </a:lnTo>
                  <a:close/>
                </a:path>
                <a:path w="3077209" h="677544">
                  <a:moveTo>
                    <a:pt x="1683258" y="121920"/>
                  </a:moveTo>
                  <a:lnTo>
                    <a:pt x="1551051" y="121920"/>
                  </a:lnTo>
                  <a:lnTo>
                    <a:pt x="1551051" y="665734"/>
                  </a:lnTo>
                  <a:lnTo>
                    <a:pt x="1683258" y="665734"/>
                  </a:lnTo>
                  <a:lnTo>
                    <a:pt x="1683258" y="121920"/>
                  </a:lnTo>
                  <a:close/>
                </a:path>
                <a:path w="3077209" h="677544">
                  <a:moveTo>
                    <a:pt x="1877060" y="11176"/>
                  </a:moveTo>
                  <a:lnTo>
                    <a:pt x="1356868" y="11176"/>
                  </a:lnTo>
                  <a:lnTo>
                    <a:pt x="1356868" y="121920"/>
                  </a:lnTo>
                  <a:lnTo>
                    <a:pt x="1877060" y="121920"/>
                  </a:lnTo>
                  <a:lnTo>
                    <a:pt x="1877060" y="11176"/>
                  </a:lnTo>
                  <a:close/>
                </a:path>
                <a:path w="3077209" h="677544">
                  <a:moveTo>
                    <a:pt x="121412" y="477266"/>
                  </a:moveTo>
                  <a:lnTo>
                    <a:pt x="0" y="491998"/>
                  </a:lnTo>
                  <a:lnTo>
                    <a:pt x="7758" y="531360"/>
                  </a:lnTo>
                  <a:lnTo>
                    <a:pt x="21685" y="566769"/>
                  </a:lnTo>
                  <a:lnTo>
                    <a:pt x="67945" y="625729"/>
                  </a:lnTo>
                  <a:lnTo>
                    <a:pt x="99071" y="648084"/>
                  </a:lnTo>
                  <a:lnTo>
                    <a:pt x="133985" y="664083"/>
                  </a:lnTo>
                  <a:lnTo>
                    <a:pt x="172708" y="673699"/>
                  </a:lnTo>
                  <a:lnTo>
                    <a:pt x="215265" y="676910"/>
                  </a:lnTo>
                  <a:lnTo>
                    <a:pt x="260201" y="673102"/>
                  </a:lnTo>
                  <a:lnTo>
                    <a:pt x="301291" y="661685"/>
                  </a:lnTo>
                  <a:lnTo>
                    <a:pt x="338548" y="642673"/>
                  </a:lnTo>
                  <a:lnTo>
                    <a:pt x="371983" y="616077"/>
                  </a:lnTo>
                  <a:lnTo>
                    <a:pt x="399486" y="584172"/>
                  </a:lnTo>
                  <a:lnTo>
                    <a:pt x="405864" y="572770"/>
                  </a:lnTo>
                  <a:lnTo>
                    <a:pt x="214376" y="572770"/>
                  </a:lnTo>
                  <a:lnTo>
                    <a:pt x="196947" y="571244"/>
                  </a:lnTo>
                  <a:lnTo>
                    <a:pt x="181253" y="566769"/>
                  </a:lnTo>
                  <a:lnTo>
                    <a:pt x="181077" y="566769"/>
                  </a:lnTo>
                  <a:lnTo>
                    <a:pt x="166137" y="559000"/>
                  </a:lnTo>
                  <a:lnTo>
                    <a:pt x="152781" y="548259"/>
                  </a:lnTo>
                  <a:lnTo>
                    <a:pt x="141253" y="534612"/>
                  </a:lnTo>
                  <a:lnTo>
                    <a:pt x="132191" y="518239"/>
                  </a:lnTo>
                  <a:lnTo>
                    <a:pt x="125581" y="499127"/>
                  </a:lnTo>
                  <a:lnTo>
                    <a:pt x="121412" y="477266"/>
                  </a:lnTo>
                  <a:close/>
                </a:path>
                <a:path w="3077209" h="677544">
                  <a:moveTo>
                    <a:pt x="394773" y="361188"/>
                  </a:moveTo>
                  <a:lnTo>
                    <a:pt x="218821" y="361188"/>
                  </a:lnTo>
                  <a:lnTo>
                    <a:pt x="236418" y="362924"/>
                  </a:lnTo>
                  <a:lnTo>
                    <a:pt x="252634" y="368125"/>
                  </a:lnTo>
                  <a:lnTo>
                    <a:pt x="292018" y="403923"/>
                  </a:lnTo>
                  <a:lnTo>
                    <a:pt x="304730" y="441452"/>
                  </a:lnTo>
                  <a:lnTo>
                    <a:pt x="306324" y="463931"/>
                  </a:lnTo>
                  <a:lnTo>
                    <a:pt x="304659" y="487620"/>
                  </a:lnTo>
                  <a:lnTo>
                    <a:pt x="291375" y="527331"/>
                  </a:lnTo>
                  <a:lnTo>
                    <a:pt x="265703" y="556214"/>
                  </a:lnTo>
                  <a:lnTo>
                    <a:pt x="214376" y="572770"/>
                  </a:lnTo>
                  <a:lnTo>
                    <a:pt x="405864" y="572770"/>
                  </a:lnTo>
                  <a:lnTo>
                    <a:pt x="419131" y="549052"/>
                  </a:lnTo>
                  <a:lnTo>
                    <a:pt x="430918" y="510742"/>
                  </a:lnTo>
                  <a:lnTo>
                    <a:pt x="434848" y="469265"/>
                  </a:lnTo>
                  <a:lnTo>
                    <a:pt x="432809" y="441452"/>
                  </a:lnTo>
                  <a:lnTo>
                    <a:pt x="432750" y="440642"/>
                  </a:lnTo>
                  <a:lnTo>
                    <a:pt x="426450" y="414210"/>
                  </a:lnTo>
                  <a:lnTo>
                    <a:pt x="415934" y="389969"/>
                  </a:lnTo>
                  <a:lnTo>
                    <a:pt x="401193" y="367919"/>
                  </a:lnTo>
                  <a:lnTo>
                    <a:pt x="394773" y="361188"/>
                  </a:lnTo>
                  <a:close/>
                </a:path>
                <a:path w="3077209" h="677544">
                  <a:moveTo>
                    <a:pt x="390050" y="111633"/>
                  </a:moveTo>
                  <a:lnTo>
                    <a:pt x="207645" y="111633"/>
                  </a:lnTo>
                  <a:lnTo>
                    <a:pt x="223123" y="112849"/>
                  </a:lnTo>
                  <a:lnTo>
                    <a:pt x="236982" y="116506"/>
                  </a:lnTo>
                  <a:lnTo>
                    <a:pt x="268436" y="141908"/>
                  </a:lnTo>
                  <a:lnTo>
                    <a:pt x="279527" y="183896"/>
                  </a:lnTo>
                  <a:lnTo>
                    <a:pt x="277858" y="202372"/>
                  </a:lnTo>
                  <a:lnTo>
                    <a:pt x="252730" y="246253"/>
                  </a:lnTo>
                  <a:lnTo>
                    <a:pt x="198991" y="267469"/>
                  </a:lnTo>
                  <a:lnTo>
                    <a:pt x="175006" y="268351"/>
                  </a:lnTo>
                  <a:lnTo>
                    <a:pt x="161163" y="370586"/>
                  </a:lnTo>
                  <a:lnTo>
                    <a:pt x="177333" y="366492"/>
                  </a:lnTo>
                  <a:lnTo>
                    <a:pt x="192325" y="363553"/>
                  </a:lnTo>
                  <a:lnTo>
                    <a:pt x="206150" y="361781"/>
                  </a:lnTo>
                  <a:lnTo>
                    <a:pt x="218821" y="361188"/>
                  </a:lnTo>
                  <a:lnTo>
                    <a:pt x="394773" y="361188"/>
                  </a:lnTo>
                  <a:lnTo>
                    <a:pt x="382928" y="348767"/>
                  </a:lnTo>
                  <a:lnTo>
                    <a:pt x="361854" y="333390"/>
                  </a:lnTo>
                  <a:lnTo>
                    <a:pt x="337970" y="321752"/>
                  </a:lnTo>
                  <a:lnTo>
                    <a:pt x="311277" y="313817"/>
                  </a:lnTo>
                  <a:lnTo>
                    <a:pt x="352448" y="286004"/>
                  </a:lnTo>
                  <a:lnTo>
                    <a:pt x="381857" y="253809"/>
                  </a:lnTo>
                  <a:lnTo>
                    <a:pt x="399502" y="217233"/>
                  </a:lnTo>
                  <a:lnTo>
                    <a:pt x="405384" y="176276"/>
                  </a:lnTo>
                  <a:lnTo>
                    <a:pt x="402522" y="146750"/>
                  </a:lnTo>
                  <a:lnTo>
                    <a:pt x="393922" y="118760"/>
                  </a:lnTo>
                  <a:lnTo>
                    <a:pt x="390050" y="111633"/>
                  </a:lnTo>
                  <a:close/>
                </a:path>
                <a:path w="3077209" h="677544">
                  <a:moveTo>
                    <a:pt x="211201" y="8509"/>
                  </a:moveTo>
                  <a:lnTo>
                    <a:pt x="159813" y="13573"/>
                  </a:lnTo>
                  <a:lnTo>
                    <a:pt x="113665" y="28829"/>
                  </a:lnTo>
                  <a:lnTo>
                    <a:pt x="74898" y="52895"/>
                  </a:lnTo>
                  <a:lnTo>
                    <a:pt x="45847" y="84582"/>
                  </a:lnTo>
                  <a:lnTo>
                    <a:pt x="24526" y="126015"/>
                  </a:lnTo>
                  <a:lnTo>
                    <a:pt x="9508" y="178990"/>
                  </a:lnTo>
                  <a:lnTo>
                    <a:pt x="9398" y="179451"/>
                  </a:lnTo>
                  <a:lnTo>
                    <a:pt x="125095" y="199136"/>
                  </a:lnTo>
                  <a:lnTo>
                    <a:pt x="128536" y="179451"/>
                  </a:lnTo>
                  <a:lnTo>
                    <a:pt x="128617" y="178990"/>
                  </a:lnTo>
                  <a:lnTo>
                    <a:pt x="134413" y="161417"/>
                  </a:lnTo>
                  <a:lnTo>
                    <a:pt x="164711" y="124170"/>
                  </a:lnTo>
                  <a:lnTo>
                    <a:pt x="207645" y="111633"/>
                  </a:lnTo>
                  <a:lnTo>
                    <a:pt x="390050" y="111633"/>
                  </a:lnTo>
                  <a:lnTo>
                    <a:pt x="379559" y="92319"/>
                  </a:lnTo>
                  <a:lnTo>
                    <a:pt x="359410" y="67437"/>
                  </a:lnTo>
                  <a:lnTo>
                    <a:pt x="329215" y="41620"/>
                  </a:lnTo>
                  <a:lnTo>
                    <a:pt x="294449" y="23209"/>
                  </a:lnTo>
                  <a:lnTo>
                    <a:pt x="255111" y="12180"/>
                  </a:lnTo>
                  <a:lnTo>
                    <a:pt x="211201" y="8509"/>
                  </a:lnTo>
                  <a:close/>
                </a:path>
                <a:path w="3077209" h="677544">
                  <a:moveTo>
                    <a:pt x="889254" y="440182"/>
                  </a:moveTo>
                  <a:lnTo>
                    <a:pt x="760730" y="452755"/>
                  </a:lnTo>
                  <a:lnTo>
                    <a:pt x="770542" y="504354"/>
                  </a:lnTo>
                  <a:lnTo>
                    <a:pt x="787034" y="549417"/>
                  </a:lnTo>
                  <a:lnTo>
                    <a:pt x="810218" y="587932"/>
                  </a:lnTo>
                  <a:lnTo>
                    <a:pt x="840105" y="619887"/>
                  </a:lnTo>
                  <a:lnTo>
                    <a:pt x="877018" y="644983"/>
                  </a:lnTo>
                  <a:lnTo>
                    <a:pt x="921099" y="662924"/>
                  </a:lnTo>
                  <a:lnTo>
                    <a:pt x="972371" y="673697"/>
                  </a:lnTo>
                  <a:lnTo>
                    <a:pt x="1030859" y="677291"/>
                  </a:lnTo>
                  <a:lnTo>
                    <a:pt x="1071695" y="675792"/>
                  </a:lnTo>
                  <a:lnTo>
                    <a:pt x="1142890" y="663842"/>
                  </a:lnTo>
                  <a:lnTo>
                    <a:pt x="1200181" y="639915"/>
                  </a:lnTo>
                  <a:lnTo>
                    <a:pt x="1244377" y="603390"/>
                  </a:lnTo>
                  <a:lnTo>
                    <a:pt x="1269670" y="565658"/>
                  </a:lnTo>
                  <a:lnTo>
                    <a:pt x="1032129" y="565658"/>
                  </a:lnTo>
                  <a:lnTo>
                    <a:pt x="1003557" y="563755"/>
                  </a:lnTo>
                  <a:lnTo>
                    <a:pt x="955655" y="548566"/>
                  </a:lnTo>
                  <a:lnTo>
                    <a:pt x="920132" y="517995"/>
                  </a:lnTo>
                  <a:lnTo>
                    <a:pt x="896562" y="470421"/>
                  </a:lnTo>
                  <a:lnTo>
                    <a:pt x="889254" y="440182"/>
                  </a:lnTo>
                  <a:close/>
                </a:path>
                <a:path w="3077209" h="677544">
                  <a:moveTo>
                    <a:pt x="1023239" y="0"/>
                  </a:moveTo>
                  <a:lnTo>
                    <a:pt x="953325" y="5699"/>
                  </a:lnTo>
                  <a:lnTo>
                    <a:pt x="894461" y="22733"/>
                  </a:lnTo>
                  <a:lnTo>
                    <a:pt x="847328" y="50736"/>
                  </a:lnTo>
                  <a:lnTo>
                    <a:pt x="812673" y="89027"/>
                  </a:lnTo>
                  <a:lnTo>
                    <a:pt x="791416" y="134207"/>
                  </a:lnTo>
                  <a:lnTo>
                    <a:pt x="784352" y="182626"/>
                  </a:lnTo>
                  <a:lnTo>
                    <a:pt x="788116" y="219991"/>
                  </a:lnTo>
                  <a:lnTo>
                    <a:pt x="818266" y="285817"/>
                  </a:lnTo>
                  <a:lnTo>
                    <a:pt x="844677" y="314325"/>
                  </a:lnTo>
                  <a:lnTo>
                    <a:pt x="903366" y="349662"/>
                  </a:lnTo>
                  <a:lnTo>
                    <a:pt x="944600" y="365117"/>
                  </a:lnTo>
                  <a:lnTo>
                    <a:pt x="993775" y="379095"/>
                  </a:lnTo>
                  <a:lnTo>
                    <a:pt x="1031325" y="388524"/>
                  </a:lnTo>
                  <a:lnTo>
                    <a:pt x="1061481" y="396430"/>
                  </a:lnTo>
                  <a:lnTo>
                    <a:pt x="1099566" y="407670"/>
                  </a:lnTo>
                  <a:lnTo>
                    <a:pt x="1139017" y="428083"/>
                  </a:lnTo>
                  <a:lnTo>
                    <a:pt x="1159922" y="464298"/>
                  </a:lnTo>
                  <a:lnTo>
                    <a:pt x="1160741" y="474980"/>
                  </a:lnTo>
                  <a:lnTo>
                    <a:pt x="1160780" y="475488"/>
                  </a:lnTo>
                  <a:lnTo>
                    <a:pt x="1142563" y="524583"/>
                  </a:lnTo>
                  <a:lnTo>
                    <a:pt x="1110228" y="550441"/>
                  </a:lnTo>
                  <a:lnTo>
                    <a:pt x="1062083" y="563967"/>
                  </a:lnTo>
                  <a:lnTo>
                    <a:pt x="1032129" y="565658"/>
                  </a:lnTo>
                  <a:lnTo>
                    <a:pt x="1269670" y="565658"/>
                  </a:lnTo>
                  <a:lnTo>
                    <a:pt x="1285049" y="529494"/>
                  </a:lnTo>
                  <a:lnTo>
                    <a:pt x="1292824" y="475488"/>
                  </a:lnTo>
                  <a:lnTo>
                    <a:pt x="1292860" y="474980"/>
                  </a:lnTo>
                  <a:lnTo>
                    <a:pt x="1291238" y="445242"/>
                  </a:lnTo>
                  <a:lnTo>
                    <a:pt x="1278233" y="393148"/>
                  </a:lnTo>
                  <a:lnTo>
                    <a:pt x="1252513" y="350815"/>
                  </a:lnTo>
                  <a:lnTo>
                    <a:pt x="1216318" y="317529"/>
                  </a:lnTo>
                  <a:lnTo>
                    <a:pt x="1168221" y="292197"/>
                  </a:lnTo>
                  <a:lnTo>
                    <a:pt x="1096887" y="268626"/>
                  </a:lnTo>
                  <a:lnTo>
                    <a:pt x="1008072" y="245864"/>
                  </a:lnTo>
                  <a:lnTo>
                    <a:pt x="973248" y="234791"/>
                  </a:lnTo>
                  <a:lnTo>
                    <a:pt x="930402" y="213360"/>
                  </a:lnTo>
                  <a:lnTo>
                    <a:pt x="910717" y="173609"/>
                  </a:lnTo>
                  <a:lnTo>
                    <a:pt x="912026" y="161561"/>
                  </a:lnTo>
                  <a:lnTo>
                    <a:pt x="949529" y="122634"/>
                  </a:lnTo>
                  <a:lnTo>
                    <a:pt x="994626" y="110823"/>
                  </a:lnTo>
                  <a:lnTo>
                    <a:pt x="1021842" y="109347"/>
                  </a:lnTo>
                  <a:lnTo>
                    <a:pt x="1251679" y="109347"/>
                  </a:lnTo>
                  <a:lnTo>
                    <a:pt x="1236222" y="83268"/>
                  </a:lnTo>
                  <a:lnTo>
                    <a:pt x="1208786" y="53975"/>
                  </a:lnTo>
                  <a:lnTo>
                    <a:pt x="1173829" y="30378"/>
                  </a:lnTo>
                  <a:lnTo>
                    <a:pt x="1131252" y="13509"/>
                  </a:lnTo>
                  <a:lnTo>
                    <a:pt x="1081055" y="3379"/>
                  </a:lnTo>
                  <a:lnTo>
                    <a:pt x="1023239" y="0"/>
                  </a:lnTo>
                  <a:close/>
                </a:path>
                <a:path w="3077209" h="677544">
                  <a:moveTo>
                    <a:pt x="1251679" y="109347"/>
                  </a:moveTo>
                  <a:lnTo>
                    <a:pt x="1021842" y="109347"/>
                  </a:lnTo>
                  <a:lnTo>
                    <a:pt x="1049814" y="110823"/>
                  </a:lnTo>
                  <a:lnTo>
                    <a:pt x="1048531" y="110823"/>
                  </a:lnTo>
                  <a:lnTo>
                    <a:pt x="1089868" y="121777"/>
                  </a:lnTo>
                  <a:lnTo>
                    <a:pt x="1128617" y="160655"/>
                  </a:lnTo>
                  <a:lnTo>
                    <a:pt x="1141984" y="203962"/>
                  </a:lnTo>
                  <a:lnTo>
                    <a:pt x="1274191" y="198247"/>
                  </a:lnTo>
                  <a:lnTo>
                    <a:pt x="1268900" y="155380"/>
                  </a:lnTo>
                  <a:lnTo>
                    <a:pt x="1256252" y="117062"/>
                  </a:lnTo>
                  <a:lnTo>
                    <a:pt x="1251679" y="10934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816" y="2424620"/>
              <a:ext cx="242570" cy="19519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719066" y="2307462"/>
              <a:ext cx="3077210" cy="677545"/>
            </a:xfrm>
            <a:custGeom>
              <a:avLst/>
              <a:gdLst/>
              <a:ahLst/>
              <a:cxnLst/>
              <a:rect l="l" t="t" r="r" b="b"/>
              <a:pathLst>
                <a:path w="3077209" h="677544">
                  <a:moveTo>
                    <a:pt x="2575306" y="11176"/>
                  </a:moveTo>
                  <a:lnTo>
                    <a:pt x="2787396" y="11176"/>
                  </a:lnTo>
                  <a:lnTo>
                    <a:pt x="2842448" y="11775"/>
                  </a:lnTo>
                  <a:lnTo>
                    <a:pt x="2887011" y="13589"/>
                  </a:lnTo>
                  <a:lnTo>
                    <a:pt x="2944622" y="20955"/>
                  </a:lnTo>
                  <a:lnTo>
                    <a:pt x="2996263" y="44354"/>
                  </a:lnTo>
                  <a:lnTo>
                    <a:pt x="3038856" y="85090"/>
                  </a:lnTo>
                  <a:lnTo>
                    <a:pt x="3067256" y="141589"/>
                  </a:lnTo>
                  <a:lnTo>
                    <a:pt x="3076702" y="212471"/>
                  </a:lnTo>
                  <a:lnTo>
                    <a:pt x="3075342" y="241450"/>
                  </a:lnTo>
                  <a:lnTo>
                    <a:pt x="3064432" y="292123"/>
                  </a:lnTo>
                  <a:lnTo>
                    <a:pt x="3043166" y="333273"/>
                  </a:lnTo>
                  <a:lnTo>
                    <a:pt x="3015353" y="365519"/>
                  </a:lnTo>
                  <a:lnTo>
                    <a:pt x="2982321" y="389070"/>
                  </a:lnTo>
                  <a:lnTo>
                    <a:pt x="2930779" y="409448"/>
                  </a:lnTo>
                  <a:lnTo>
                    <a:pt x="2872819" y="416417"/>
                  </a:lnTo>
                  <a:lnTo>
                    <a:pt x="2793619" y="418719"/>
                  </a:lnTo>
                  <a:lnTo>
                    <a:pt x="2707513" y="418719"/>
                  </a:lnTo>
                  <a:lnTo>
                    <a:pt x="2707513" y="665734"/>
                  </a:lnTo>
                  <a:lnTo>
                    <a:pt x="2575306" y="665734"/>
                  </a:lnTo>
                  <a:lnTo>
                    <a:pt x="2575306" y="11176"/>
                  </a:lnTo>
                  <a:close/>
                </a:path>
                <a:path w="3077209" h="677544">
                  <a:moveTo>
                    <a:pt x="1356868" y="11176"/>
                  </a:moveTo>
                  <a:lnTo>
                    <a:pt x="1877060" y="11176"/>
                  </a:lnTo>
                  <a:lnTo>
                    <a:pt x="1877060" y="121920"/>
                  </a:lnTo>
                  <a:lnTo>
                    <a:pt x="1683258" y="121920"/>
                  </a:lnTo>
                  <a:lnTo>
                    <a:pt x="1683258" y="665734"/>
                  </a:lnTo>
                  <a:lnTo>
                    <a:pt x="1551051" y="665734"/>
                  </a:lnTo>
                  <a:lnTo>
                    <a:pt x="1551051" y="121920"/>
                  </a:lnTo>
                  <a:lnTo>
                    <a:pt x="1356868" y="121920"/>
                  </a:lnTo>
                  <a:lnTo>
                    <a:pt x="1356868" y="11176"/>
                  </a:lnTo>
                  <a:close/>
                </a:path>
                <a:path w="3077209" h="677544">
                  <a:moveTo>
                    <a:pt x="211201" y="8509"/>
                  </a:moveTo>
                  <a:lnTo>
                    <a:pt x="255111" y="12180"/>
                  </a:lnTo>
                  <a:lnTo>
                    <a:pt x="294449" y="23209"/>
                  </a:lnTo>
                  <a:lnTo>
                    <a:pt x="329215" y="41620"/>
                  </a:lnTo>
                  <a:lnTo>
                    <a:pt x="359410" y="67437"/>
                  </a:lnTo>
                  <a:lnTo>
                    <a:pt x="393922" y="118760"/>
                  </a:lnTo>
                  <a:lnTo>
                    <a:pt x="405384" y="176276"/>
                  </a:lnTo>
                  <a:lnTo>
                    <a:pt x="399502" y="217233"/>
                  </a:lnTo>
                  <a:lnTo>
                    <a:pt x="381857" y="253809"/>
                  </a:lnTo>
                  <a:lnTo>
                    <a:pt x="352448" y="286004"/>
                  </a:lnTo>
                  <a:lnTo>
                    <a:pt x="311277" y="313817"/>
                  </a:lnTo>
                  <a:lnTo>
                    <a:pt x="337970" y="321752"/>
                  </a:lnTo>
                  <a:lnTo>
                    <a:pt x="382928" y="348767"/>
                  </a:lnTo>
                  <a:lnTo>
                    <a:pt x="415934" y="389969"/>
                  </a:lnTo>
                  <a:lnTo>
                    <a:pt x="432750" y="440642"/>
                  </a:lnTo>
                  <a:lnTo>
                    <a:pt x="434848" y="469265"/>
                  </a:lnTo>
                  <a:lnTo>
                    <a:pt x="430918" y="510742"/>
                  </a:lnTo>
                  <a:lnTo>
                    <a:pt x="419131" y="549052"/>
                  </a:lnTo>
                  <a:lnTo>
                    <a:pt x="399486" y="584172"/>
                  </a:lnTo>
                  <a:lnTo>
                    <a:pt x="371983" y="616077"/>
                  </a:lnTo>
                  <a:lnTo>
                    <a:pt x="338548" y="642673"/>
                  </a:lnTo>
                  <a:lnTo>
                    <a:pt x="301291" y="661685"/>
                  </a:lnTo>
                  <a:lnTo>
                    <a:pt x="260201" y="673101"/>
                  </a:lnTo>
                  <a:lnTo>
                    <a:pt x="215265" y="676910"/>
                  </a:lnTo>
                  <a:lnTo>
                    <a:pt x="172708" y="673699"/>
                  </a:lnTo>
                  <a:lnTo>
                    <a:pt x="133985" y="664083"/>
                  </a:lnTo>
                  <a:lnTo>
                    <a:pt x="99071" y="648084"/>
                  </a:lnTo>
                  <a:lnTo>
                    <a:pt x="67945" y="625729"/>
                  </a:lnTo>
                  <a:lnTo>
                    <a:pt x="21685" y="566769"/>
                  </a:lnTo>
                  <a:lnTo>
                    <a:pt x="0" y="491998"/>
                  </a:lnTo>
                  <a:lnTo>
                    <a:pt x="121412" y="477266"/>
                  </a:lnTo>
                  <a:lnTo>
                    <a:pt x="125581" y="499127"/>
                  </a:lnTo>
                  <a:lnTo>
                    <a:pt x="132191" y="518239"/>
                  </a:lnTo>
                  <a:lnTo>
                    <a:pt x="166137" y="559000"/>
                  </a:lnTo>
                  <a:lnTo>
                    <a:pt x="214376" y="572770"/>
                  </a:lnTo>
                  <a:lnTo>
                    <a:pt x="233025" y="570934"/>
                  </a:lnTo>
                  <a:lnTo>
                    <a:pt x="279781" y="543306"/>
                  </a:lnTo>
                  <a:lnTo>
                    <a:pt x="299672" y="508762"/>
                  </a:lnTo>
                  <a:lnTo>
                    <a:pt x="306324" y="463931"/>
                  </a:lnTo>
                  <a:lnTo>
                    <a:pt x="304730" y="441452"/>
                  </a:lnTo>
                  <a:lnTo>
                    <a:pt x="292018" y="403923"/>
                  </a:lnTo>
                  <a:lnTo>
                    <a:pt x="252634" y="368125"/>
                  </a:lnTo>
                  <a:lnTo>
                    <a:pt x="218821" y="361188"/>
                  </a:lnTo>
                  <a:lnTo>
                    <a:pt x="206150" y="361781"/>
                  </a:lnTo>
                  <a:lnTo>
                    <a:pt x="192325" y="363553"/>
                  </a:lnTo>
                  <a:lnTo>
                    <a:pt x="177333" y="366492"/>
                  </a:lnTo>
                  <a:lnTo>
                    <a:pt x="161163" y="370586"/>
                  </a:lnTo>
                  <a:lnTo>
                    <a:pt x="175006" y="268351"/>
                  </a:lnTo>
                  <a:lnTo>
                    <a:pt x="219916" y="263493"/>
                  </a:lnTo>
                  <a:lnTo>
                    <a:pt x="264471" y="233562"/>
                  </a:lnTo>
                  <a:lnTo>
                    <a:pt x="279527" y="183896"/>
                  </a:lnTo>
                  <a:lnTo>
                    <a:pt x="278290" y="168249"/>
                  </a:lnTo>
                  <a:lnTo>
                    <a:pt x="259842" y="131191"/>
                  </a:lnTo>
                  <a:lnTo>
                    <a:pt x="223123" y="112849"/>
                  </a:lnTo>
                  <a:lnTo>
                    <a:pt x="207645" y="111633"/>
                  </a:lnTo>
                  <a:lnTo>
                    <a:pt x="192143" y="113018"/>
                  </a:lnTo>
                  <a:lnTo>
                    <a:pt x="152781" y="133985"/>
                  </a:lnTo>
                  <a:lnTo>
                    <a:pt x="128617" y="178990"/>
                  </a:lnTo>
                  <a:lnTo>
                    <a:pt x="125095" y="199136"/>
                  </a:lnTo>
                  <a:lnTo>
                    <a:pt x="9398" y="179451"/>
                  </a:lnTo>
                  <a:lnTo>
                    <a:pt x="24526" y="126015"/>
                  </a:lnTo>
                  <a:lnTo>
                    <a:pt x="45847" y="84582"/>
                  </a:lnTo>
                  <a:lnTo>
                    <a:pt x="74898" y="52895"/>
                  </a:lnTo>
                  <a:lnTo>
                    <a:pt x="113665" y="28829"/>
                  </a:lnTo>
                  <a:lnTo>
                    <a:pt x="159813" y="13573"/>
                  </a:lnTo>
                  <a:lnTo>
                    <a:pt x="184870" y="9773"/>
                  </a:lnTo>
                  <a:lnTo>
                    <a:pt x="211201" y="8509"/>
                  </a:lnTo>
                  <a:close/>
                </a:path>
                <a:path w="3077209" h="677544">
                  <a:moveTo>
                    <a:pt x="1023239" y="0"/>
                  </a:moveTo>
                  <a:lnTo>
                    <a:pt x="1081055" y="3379"/>
                  </a:lnTo>
                  <a:lnTo>
                    <a:pt x="1131252" y="13509"/>
                  </a:lnTo>
                  <a:lnTo>
                    <a:pt x="1173829" y="30378"/>
                  </a:lnTo>
                  <a:lnTo>
                    <a:pt x="1208786" y="53975"/>
                  </a:lnTo>
                  <a:lnTo>
                    <a:pt x="1236221" y="83268"/>
                  </a:lnTo>
                  <a:lnTo>
                    <a:pt x="1256252" y="117062"/>
                  </a:lnTo>
                  <a:lnTo>
                    <a:pt x="1268900" y="155380"/>
                  </a:lnTo>
                  <a:lnTo>
                    <a:pt x="1274191" y="198247"/>
                  </a:lnTo>
                  <a:lnTo>
                    <a:pt x="1141984" y="203962"/>
                  </a:lnTo>
                  <a:lnTo>
                    <a:pt x="1136503" y="180558"/>
                  </a:lnTo>
                  <a:lnTo>
                    <a:pt x="1128617" y="160655"/>
                  </a:lnTo>
                  <a:lnTo>
                    <a:pt x="1089868" y="121777"/>
                  </a:lnTo>
                  <a:lnTo>
                    <a:pt x="1048009" y="110728"/>
                  </a:lnTo>
                  <a:lnTo>
                    <a:pt x="1021842" y="109347"/>
                  </a:lnTo>
                  <a:lnTo>
                    <a:pt x="994626" y="110823"/>
                  </a:lnTo>
                  <a:lnTo>
                    <a:pt x="949529" y="122634"/>
                  </a:lnTo>
                  <a:lnTo>
                    <a:pt x="915955" y="150764"/>
                  </a:lnTo>
                  <a:lnTo>
                    <a:pt x="910717" y="173609"/>
                  </a:lnTo>
                  <a:lnTo>
                    <a:pt x="911935" y="184820"/>
                  </a:lnTo>
                  <a:lnTo>
                    <a:pt x="947354" y="223956"/>
                  </a:lnTo>
                  <a:lnTo>
                    <a:pt x="1008072" y="245864"/>
                  </a:lnTo>
                  <a:lnTo>
                    <a:pt x="1051814" y="257175"/>
                  </a:lnTo>
                  <a:lnTo>
                    <a:pt x="1096887" y="268626"/>
                  </a:lnTo>
                  <a:lnTo>
                    <a:pt x="1135697" y="280304"/>
                  </a:lnTo>
                  <a:lnTo>
                    <a:pt x="1194435" y="304292"/>
                  </a:lnTo>
                  <a:lnTo>
                    <a:pt x="1235678" y="333041"/>
                  </a:lnTo>
                  <a:lnTo>
                    <a:pt x="1266825" y="370840"/>
                  </a:lnTo>
                  <a:lnTo>
                    <a:pt x="1286367" y="417957"/>
                  </a:lnTo>
                  <a:lnTo>
                    <a:pt x="1292860" y="474980"/>
                  </a:lnTo>
                  <a:lnTo>
                    <a:pt x="1290907" y="502701"/>
                  </a:lnTo>
                  <a:lnTo>
                    <a:pt x="1275286" y="555382"/>
                  </a:lnTo>
                  <a:lnTo>
                    <a:pt x="1244377" y="603390"/>
                  </a:lnTo>
                  <a:lnTo>
                    <a:pt x="1200181" y="639915"/>
                  </a:lnTo>
                  <a:lnTo>
                    <a:pt x="1142890" y="663842"/>
                  </a:lnTo>
                  <a:lnTo>
                    <a:pt x="1071695" y="675792"/>
                  </a:lnTo>
                  <a:lnTo>
                    <a:pt x="1030859" y="677291"/>
                  </a:lnTo>
                  <a:lnTo>
                    <a:pt x="972371" y="673697"/>
                  </a:lnTo>
                  <a:lnTo>
                    <a:pt x="921099" y="662924"/>
                  </a:lnTo>
                  <a:lnTo>
                    <a:pt x="877018" y="644983"/>
                  </a:lnTo>
                  <a:lnTo>
                    <a:pt x="840105" y="619887"/>
                  </a:lnTo>
                  <a:lnTo>
                    <a:pt x="810218" y="587932"/>
                  </a:lnTo>
                  <a:lnTo>
                    <a:pt x="787034" y="549417"/>
                  </a:lnTo>
                  <a:lnTo>
                    <a:pt x="770542" y="504354"/>
                  </a:lnTo>
                  <a:lnTo>
                    <a:pt x="760730" y="452755"/>
                  </a:lnTo>
                  <a:lnTo>
                    <a:pt x="889254" y="440182"/>
                  </a:lnTo>
                  <a:lnTo>
                    <a:pt x="896562" y="470421"/>
                  </a:lnTo>
                  <a:lnTo>
                    <a:pt x="906859" y="496363"/>
                  </a:lnTo>
                  <a:lnTo>
                    <a:pt x="936371" y="535305"/>
                  </a:lnTo>
                  <a:lnTo>
                    <a:pt x="978058" y="558053"/>
                  </a:lnTo>
                  <a:lnTo>
                    <a:pt x="1032129" y="565658"/>
                  </a:lnTo>
                  <a:lnTo>
                    <a:pt x="1062083" y="563967"/>
                  </a:lnTo>
                  <a:lnTo>
                    <a:pt x="1110228" y="550441"/>
                  </a:lnTo>
                  <a:lnTo>
                    <a:pt x="1142563" y="524583"/>
                  </a:lnTo>
                  <a:lnTo>
                    <a:pt x="1160780" y="475488"/>
                  </a:lnTo>
                  <a:lnTo>
                    <a:pt x="1159922" y="464298"/>
                  </a:lnTo>
                  <a:lnTo>
                    <a:pt x="1139017" y="428083"/>
                  </a:lnTo>
                  <a:lnTo>
                    <a:pt x="1099566" y="407670"/>
                  </a:lnTo>
                  <a:lnTo>
                    <a:pt x="1061481" y="396430"/>
                  </a:lnTo>
                  <a:lnTo>
                    <a:pt x="993775" y="379095"/>
                  </a:lnTo>
                  <a:lnTo>
                    <a:pt x="944600" y="365117"/>
                  </a:lnTo>
                  <a:lnTo>
                    <a:pt x="903366" y="349662"/>
                  </a:lnTo>
                  <a:lnTo>
                    <a:pt x="844677" y="314325"/>
                  </a:lnTo>
                  <a:lnTo>
                    <a:pt x="818266" y="285817"/>
                  </a:lnTo>
                  <a:lnTo>
                    <a:pt x="788116" y="219991"/>
                  </a:lnTo>
                  <a:lnTo>
                    <a:pt x="784352" y="182626"/>
                  </a:lnTo>
                  <a:lnTo>
                    <a:pt x="786116" y="157999"/>
                  </a:lnTo>
                  <a:lnTo>
                    <a:pt x="800264" y="111224"/>
                  </a:lnTo>
                  <a:lnTo>
                    <a:pt x="828434" y="68595"/>
                  </a:lnTo>
                  <a:lnTo>
                    <a:pt x="869340" y="35448"/>
                  </a:lnTo>
                  <a:lnTo>
                    <a:pt x="922512" y="12805"/>
                  </a:lnTo>
                  <a:lnTo>
                    <a:pt x="986901" y="1426"/>
                  </a:lnTo>
                  <a:lnTo>
                    <a:pt x="102323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6680009" y="2313876"/>
          <a:ext cx="583565" cy="65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349250"/>
              </a:tblGrid>
              <a:tr h="1104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98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98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6" name="object 16" descr=""/>
          <p:cNvGrpSpPr/>
          <p:nvPr/>
        </p:nvGrpSpPr>
        <p:grpSpPr>
          <a:xfrm>
            <a:off x="4408233" y="3493325"/>
            <a:ext cx="3674110" cy="687070"/>
            <a:chOff x="4408233" y="3493325"/>
            <a:chExt cx="3674110" cy="687070"/>
          </a:xfrm>
        </p:grpSpPr>
        <p:sp>
          <p:nvSpPr>
            <p:cNvPr id="17" name="object 17" descr=""/>
            <p:cNvSpPr/>
            <p:nvPr/>
          </p:nvSpPr>
          <p:spPr>
            <a:xfrm>
              <a:off x="4412996" y="3498087"/>
              <a:ext cx="3664585" cy="677545"/>
            </a:xfrm>
            <a:custGeom>
              <a:avLst/>
              <a:gdLst/>
              <a:ahLst/>
              <a:cxnLst/>
              <a:rect l="l" t="t" r="r" b="b"/>
              <a:pathLst>
                <a:path w="3664584" h="677545">
                  <a:moveTo>
                    <a:pt x="3229864" y="11176"/>
                  </a:moveTo>
                  <a:lnTo>
                    <a:pt x="3031998" y="11176"/>
                  </a:lnTo>
                  <a:lnTo>
                    <a:pt x="3031998" y="665734"/>
                  </a:lnTo>
                  <a:lnTo>
                    <a:pt x="3154807" y="665734"/>
                  </a:lnTo>
                  <a:lnTo>
                    <a:pt x="3154807" y="150495"/>
                  </a:lnTo>
                  <a:lnTo>
                    <a:pt x="3266923" y="150495"/>
                  </a:lnTo>
                  <a:lnTo>
                    <a:pt x="3229864" y="11176"/>
                  </a:lnTo>
                  <a:close/>
                </a:path>
                <a:path w="3664584" h="677545">
                  <a:moveTo>
                    <a:pt x="3266923" y="150495"/>
                  </a:moveTo>
                  <a:lnTo>
                    <a:pt x="3154807" y="150495"/>
                  </a:lnTo>
                  <a:lnTo>
                    <a:pt x="3284347" y="665734"/>
                  </a:lnTo>
                  <a:lnTo>
                    <a:pt x="3411601" y="665734"/>
                  </a:lnTo>
                  <a:lnTo>
                    <a:pt x="3464088" y="457581"/>
                  </a:lnTo>
                  <a:lnTo>
                    <a:pt x="3348609" y="457581"/>
                  </a:lnTo>
                  <a:lnTo>
                    <a:pt x="3266923" y="150495"/>
                  </a:lnTo>
                  <a:close/>
                </a:path>
                <a:path w="3664584" h="677545">
                  <a:moveTo>
                    <a:pt x="3664204" y="150495"/>
                  </a:moveTo>
                  <a:lnTo>
                    <a:pt x="3541522" y="150495"/>
                  </a:lnTo>
                  <a:lnTo>
                    <a:pt x="3541522" y="665734"/>
                  </a:lnTo>
                  <a:lnTo>
                    <a:pt x="3664204" y="665734"/>
                  </a:lnTo>
                  <a:lnTo>
                    <a:pt x="3664204" y="150495"/>
                  </a:lnTo>
                  <a:close/>
                </a:path>
                <a:path w="3664584" h="677545">
                  <a:moveTo>
                    <a:pt x="3664204" y="11176"/>
                  </a:moveTo>
                  <a:lnTo>
                    <a:pt x="3465957" y="11176"/>
                  </a:lnTo>
                  <a:lnTo>
                    <a:pt x="3348609" y="457581"/>
                  </a:lnTo>
                  <a:lnTo>
                    <a:pt x="3464088" y="457581"/>
                  </a:lnTo>
                  <a:lnTo>
                    <a:pt x="3541522" y="150495"/>
                  </a:lnTo>
                  <a:lnTo>
                    <a:pt x="3664204" y="150495"/>
                  </a:lnTo>
                  <a:lnTo>
                    <a:pt x="3664204" y="11176"/>
                  </a:lnTo>
                  <a:close/>
                </a:path>
                <a:path w="3664584" h="677545">
                  <a:moveTo>
                    <a:pt x="2909570" y="11176"/>
                  </a:moveTo>
                  <a:lnTo>
                    <a:pt x="2424176" y="11176"/>
                  </a:lnTo>
                  <a:lnTo>
                    <a:pt x="2424176" y="665734"/>
                  </a:lnTo>
                  <a:lnTo>
                    <a:pt x="2922016" y="665734"/>
                  </a:lnTo>
                  <a:lnTo>
                    <a:pt x="2922016" y="555371"/>
                  </a:lnTo>
                  <a:lnTo>
                    <a:pt x="2556383" y="555371"/>
                  </a:lnTo>
                  <a:lnTo>
                    <a:pt x="2556383" y="377317"/>
                  </a:lnTo>
                  <a:lnTo>
                    <a:pt x="2884932" y="377317"/>
                  </a:lnTo>
                  <a:lnTo>
                    <a:pt x="2884932" y="266954"/>
                  </a:lnTo>
                  <a:lnTo>
                    <a:pt x="2556383" y="266954"/>
                  </a:lnTo>
                  <a:lnTo>
                    <a:pt x="2556383" y="121920"/>
                  </a:lnTo>
                  <a:lnTo>
                    <a:pt x="2909570" y="121920"/>
                  </a:lnTo>
                  <a:lnTo>
                    <a:pt x="2909570" y="11176"/>
                  </a:lnTo>
                  <a:close/>
                </a:path>
                <a:path w="3664584" h="677545">
                  <a:moveTo>
                    <a:pt x="2141728" y="121920"/>
                  </a:moveTo>
                  <a:lnTo>
                    <a:pt x="2009521" y="121920"/>
                  </a:lnTo>
                  <a:lnTo>
                    <a:pt x="2009521" y="665734"/>
                  </a:lnTo>
                  <a:lnTo>
                    <a:pt x="2141728" y="665734"/>
                  </a:lnTo>
                  <a:lnTo>
                    <a:pt x="2141728" y="121920"/>
                  </a:lnTo>
                  <a:close/>
                </a:path>
                <a:path w="3664584" h="677545">
                  <a:moveTo>
                    <a:pt x="2335530" y="11176"/>
                  </a:moveTo>
                  <a:lnTo>
                    <a:pt x="1815338" y="11176"/>
                  </a:lnTo>
                  <a:lnTo>
                    <a:pt x="1815338" y="121920"/>
                  </a:lnTo>
                  <a:lnTo>
                    <a:pt x="2335530" y="121920"/>
                  </a:lnTo>
                  <a:lnTo>
                    <a:pt x="2335530" y="11176"/>
                  </a:lnTo>
                  <a:close/>
                </a:path>
                <a:path w="3664584" h="677545">
                  <a:moveTo>
                    <a:pt x="730123" y="11176"/>
                  </a:moveTo>
                  <a:lnTo>
                    <a:pt x="575183" y="11176"/>
                  </a:lnTo>
                  <a:lnTo>
                    <a:pt x="814959" y="390144"/>
                  </a:lnTo>
                  <a:lnTo>
                    <a:pt x="814959" y="665734"/>
                  </a:lnTo>
                  <a:lnTo>
                    <a:pt x="946658" y="665734"/>
                  </a:lnTo>
                  <a:lnTo>
                    <a:pt x="946658" y="391160"/>
                  </a:lnTo>
                  <a:lnTo>
                    <a:pt x="1023313" y="270129"/>
                  </a:lnTo>
                  <a:lnTo>
                    <a:pt x="884174" y="270129"/>
                  </a:lnTo>
                  <a:lnTo>
                    <a:pt x="730123" y="11176"/>
                  </a:lnTo>
                  <a:close/>
                </a:path>
                <a:path w="3664584" h="677545">
                  <a:moveTo>
                    <a:pt x="1187323" y="11176"/>
                  </a:moveTo>
                  <a:lnTo>
                    <a:pt x="1035050" y="11176"/>
                  </a:lnTo>
                  <a:lnTo>
                    <a:pt x="884174" y="270129"/>
                  </a:lnTo>
                  <a:lnTo>
                    <a:pt x="1023313" y="270129"/>
                  </a:lnTo>
                  <a:lnTo>
                    <a:pt x="1187323" y="11176"/>
                  </a:lnTo>
                  <a:close/>
                </a:path>
                <a:path w="3664584" h="677545">
                  <a:moveTo>
                    <a:pt x="1347724" y="440182"/>
                  </a:moveTo>
                  <a:lnTo>
                    <a:pt x="1219200" y="452755"/>
                  </a:lnTo>
                  <a:lnTo>
                    <a:pt x="1229012" y="504354"/>
                  </a:lnTo>
                  <a:lnTo>
                    <a:pt x="1245504" y="549417"/>
                  </a:lnTo>
                  <a:lnTo>
                    <a:pt x="1268688" y="587932"/>
                  </a:lnTo>
                  <a:lnTo>
                    <a:pt x="1298575" y="619887"/>
                  </a:lnTo>
                  <a:lnTo>
                    <a:pt x="1335488" y="644983"/>
                  </a:lnTo>
                  <a:lnTo>
                    <a:pt x="1379569" y="662924"/>
                  </a:lnTo>
                  <a:lnTo>
                    <a:pt x="1430841" y="673697"/>
                  </a:lnTo>
                  <a:lnTo>
                    <a:pt x="1489329" y="677291"/>
                  </a:lnTo>
                  <a:lnTo>
                    <a:pt x="1530165" y="675792"/>
                  </a:lnTo>
                  <a:lnTo>
                    <a:pt x="1601360" y="663842"/>
                  </a:lnTo>
                  <a:lnTo>
                    <a:pt x="1658651" y="639915"/>
                  </a:lnTo>
                  <a:lnTo>
                    <a:pt x="1702847" y="603390"/>
                  </a:lnTo>
                  <a:lnTo>
                    <a:pt x="1728140" y="565658"/>
                  </a:lnTo>
                  <a:lnTo>
                    <a:pt x="1490599" y="565658"/>
                  </a:lnTo>
                  <a:lnTo>
                    <a:pt x="1462028" y="563755"/>
                  </a:lnTo>
                  <a:lnTo>
                    <a:pt x="1414125" y="548566"/>
                  </a:lnTo>
                  <a:lnTo>
                    <a:pt x="1378602" y="517995"/>
                  </a:lnTo>
                  <a:lnTo>
                    <a:pt x="1355032" y="470421"/>
                  </a:lnTo>
                  <a:lnTo>
                    <a:pt x="1347724" y="440182"/>
                  </a:lnTo>
                  <a:close/>
                </a:path>
                <a:path w="3664584" h="677545">
                  <a:moveTo>
                    <a:pt x="1481709" y="0"/>
                  </a:moveTo>
                  <a:lnTo>
                    <a:pt x="1411795" y="5699"/>
                  </a:lnTo>
                  <a:lnTo>
                    <a:pt x="1352931" y="22733"/>
                  </a:lnTo>
                  <a:lnTo>
                    <a:pt x="1305798" y="50736"/>
                  </a:lnTo>
                  <a:lnTo>
                    <a:pt x="1271143" y="89027"/>
                  </a:lnTo>
                  <a:lnTo>
                    <a:pt x="1249886" y="134207"/>
                  </a:lnTo>
                  <a:lnTo>
                    <a:pt x="1242822" y="182626"/>
                  </a:lnTo>
                  <a:lnTo>
                    <a:pt x="1246586" y="219991"/>
                  </a:lnTo>
                  <a:lnTo>
                    <a:pt x="1276736" y="285817"/>
                  </a:lnTo>
                  <a:lnTo>
                    <a:pt x="1303147" y="314325"/>
                  </a:lnTo>
                  <a:lnTo>
                    <a:pt x="1361836" y="349662"/>
                  </a:lnTo>
                  <a:lnTo>
                    <a:pt x="1403070" y="365117"/>
                  </a:lnTo>
                  <a:lnTo>
                    <a:pt x="1452245" y="379095"/>
                  </a:lnTo>
                  <a:lnTo>
                    <a:pt x="1489795" y="388524"/>
                  </a:lnTo>
                  <a:lnTo>
                    <a:pt x="1519951" y="396430"/>
                  </a:lnTo>
                  <a:lnTo>
                    <a:pt x="1558036" y="407670"/>
                  </a:lnTo>
                  <a:lnTo>
                    <a:pt x="1597487" y="428083"/>
                  </a:lnTo>
                  <a:lnTo>
                    <a:pt x="1618392" y="464298"/>
                  </a:lnTo>
                  <a:lnTo>
                    <a:pt x="1619211" y="474980"/>
                  </a:lnTo>
                  <a:lnTo>
                    <a:pt x="1619250" y="475488"/>
                  </a:lnTo>
                  <a:lnTo>
                    <a:pt x="1601033" y="524583"/>
                  </a:lnTo>
                  <a:lnTo>
                    <a:pt x="1568698" y="550441"/>
                  </a:lnTo>
                  <a:lnTo>
                    <a:pt x="1520553" y="563967"/>
                  </a:lnTo>
                  <a:lnTo>
                    <a:pt x="1490599" y="565658"/>
                  </a:lnTo>
                  <a:lnTo>
                    <a:pt x="1728140" y="565658"/>
                  </a:lnTo>
                  <a:lnTo>
                    <a:pt x="1743519" y="529494"/>
                  </a:lnTo>
                  <a:lnTo>
                    <a:pt x="1751294" y="475488"/>
                  </a:lnTo>
                  <a:lnTo>
                    <a:pt x="1751330" y="474980"/>
                  </a:lnTo>
                  <a:lnTo>
                    <a:pt x="1749708" y="445242"/>
                  </a:lnTo>
                  <a:lnTo>
                    <a:pt x="1736703" y="393148"/>
                  </a:lnTo>
                  <a:lnTo>
                    <a:pt x="1710983" y="350815"/>
                  </a:lnTo>
                  <a:lnTo>
                    <a:pt x="1674788" y="317529"/>
                  </a:lnTo>
                  <a:lnTo>
                    <a:pt x="1626691" y="292197"/>
                  </a:lnTo>
                  <a:lnTo>
                    <a:pt x="1555357" y="268626"/>
                  </a:lnTo>
                  <a:lnTo>
                    <a:pt x="1466542" y="245864"/>
                  </a:lnTo>
                  <a:lnTo>
                    <a:pt x="1431718" y="234791"/>
                  </a:lnTo>
                  <a:lnTo>
                    <a:pt x="1388872" y="213360"/>
                  </a:lnTo>
                  <a:lnTo>
                    <a:pt x="1369187" y="173609"/>
                  </a:lnTo>
                  <a:lnTo>
                    <a:pt x="1370496" y="161561"/>
                  </a:lnTo>
                  <a:lnTo>
                    <a:pt x="1407999" y="122634"/>
                  </a:lnTo>
                  <a:lnTo>
                    <a:pt x="1453096" y="110823"/>
                  </a:lnTo>
                  <a:lnTo>
                    <a:pt x="1480312" y="109347"/>
                  </a:lnTo>
                  <a:lnTo>
                    <a:pt x="1710149" y="109347"/>
                  </a:lnTo>
                  <a:lnTo>
                    <a:pt x="1694692" y="83268"/>
                  </a:lnTo>
                  <a:lnTo>
                    <a:pt x="1667256" y="53975"/>
                  </a:lnTo>
                  <a:lnTo>
                    <a:pt x="1632299" y="30378"/>
                  </a:lnTo>
                  <a:lnTo>
                    <a:pt x="1589722" y="13509"/>
                  </a:lnTo>
                  <a:lnTo>
                    <a:pt x="1539525" y="3379"/>
                  </a:lnTo>
                  <a:lnTo>
                    <a:pt x="1481709" y="0"/>
                  </a:lnTo>
                  <a:close/>
                </a:path>
                <a:path w="3664584" h="677545">
                  <a:moveTo>
                    <a:pt x="1710149" y="109347"/>
                  </a:moveTo>
                  <a:lnTo>
                    <a:pt x="1480312" y="109347"/>
                  </a:lnTo>
                  <a:lnTo>
                    <a:pt x="1508284" y="110823"/>
                  </a:lnTo>
                  <a:lnTo>
                    <a:pt x="1507001" y="110823"/>
                  </a:lnTo>
                  <a:lnTo>
                    <a:pt x="1548338" y="121777"/>
                  </a:lnTo>
                  <a:lnTo>
                    <a:pt x="1587087" y="160655"/>
                  </a:lnTo>
                  <a:lnTo>
                    <a:pt x="1600454" y="203962"/>
                  </a:lnTo>
                  <a:lnTo>
                    <a:pt x="1732661" y="198247"/>
                  </a:lnTo>
                  <a:lnTo>
                    <a:pt x="1727370" y="155380"/>
                  </a:lnTo>
                  <a:lnTo>
                    <a:pt x="1714722" y="117062"/>
                  </a:lnTo>
                  <a:lnTo>
                    <a:pt x="1710149" y="109347"/>
                  </a:lnTo>
                  <a:close/>
                </a:path>
                <a:path w="3664584" h="677545">
                  <a:moveTo>
                    <a:pt x="128524" y="440182"/>
                  </a:moveTo>
                  <a:lnTo>
                    <a:pt x="0" y="452755"/>
                  </a:lnTo>
                  <a:lnTo>
                    <a:pt x="9812" y="504354"/>
                  </a:lnTo>
                  <a:lnTo>
                    <a:pt x="26304" y="549417"/>
                  </a:lnTo>
                  <a:lnTo>
                    <a:pt x="49488" y="587932"/>
                  </a:lnTo>
                  <a:lnTo>
                    <a:pt x="79375" y="619887"/>
                  </a:lnTo>
                  <a:lnTo>
                    <a:pt x="116288" y="644983"/>
                  </a:lnTo>
                  <a:lnTo>
                    <a:pt x="160369" y="662924"/>
                  </a:lnTo>
                  <a:lnTo>
                    <a:pt x="211641" y="673697"/>
                  </a:lnTo>
                  <a:lnTo>
                    <a:pt x="270129" y="677291"/>
                  </a:lnTo>
                  <a:lnTo>
                    <a:pt x="310965" y="675792"/>
                  </a:lnTo>
                  <a:lnTo>
                    <a:pt x="382160" y="663842"/>
                  </a:lnTo>
                  <a:lnTo>
                    <a:pt x="439451" y="639915"/>
                  </a:lnTo>
                  <a:lnTo>
                    <a:pt x="483647" y="603390"/>
                  </a:lnTo>
                  <a:lnTo>
                    <a:pt x="508940" y="565658"/>
                  </a:lnTo>
                  <a:lnTo>
                    <a:pt x="271399" y="565658"/>
                  </a:lnTo>
                  <a:lnTo>
                    <a:pt x="242827" y="563755"/>
                  </a:lnTo>
                  <a:lnTo>
                    <a:pt x="194925" y="548566"/>
                  </a:lnTo>
                  <a:lnTo>
                    <a:pt x="159402" y="517995"/>
                  </a:lnTo>
                  <a:lnTo>
                    <a:pt x="135832" y="470421"/>
                  </a:lnTo>
                  <a:lnTo>
                    <a:pt x="128524" y="440182"/>
                  </a:lnTo>
                  <a:close/>
                </a:path>
                <a:path w="3664584" h="677545">
                  <a:moveTo>
                    <a:pt x="262509" y="0"/>
                  </a:moveTo>
                  <a:lnTo>
                    <a:pt x="192595" y="5699"/>
                  </a:lnTo>
                  <a:lnTo>
                    <a:pt x="133731" y="22733"/>
                  </a:lnTo>
                  <a:lnTo>
                    <a:pt x="86598" y="50736"/>
                  </a:lnTo>
                  <a:lnTo>
                    <a:pt x="51943" y="89027"/>
                  </a:lnTo>
                  <a:lnTo>
                    <a:pt x="30686" y="134207"/>
                  </a:lnTo>
                  <a:lnTo>
                    <a:pt x="23622" y="182626"/>
                  </a:lnTo>
                  <a:lnTo>
                    <a:pt x="27386" y="219991"/>
                  </a:lnTo>
                  <a:lnTo>
                    <a:pt x="57536" y="285817"/>
                  </a:lnTo>
                  <a:lnTo>
                    <a:pt x="83947" y="314325"/>
                  </a:lnTo>
                  <a:lnTo>
                    <a:pt x="142636" y="349662"/>
                  </a:lnTo>
                  <a:lnTo>
                    <a:pt x="183870" y="365117"/>
                  </a:lnTo>
                  <a:lnTo>
                    <a:pt x="233045" y="379095"/>
                  </a:lnTo>
                  <a:lnTo>
                    <a:pt x="270595" y="388524"/>
                  </a:lnTo>
                  <a:lnTo>
                    <a:pt x="300751" y="396430"/>
                  </a:lnTo>
                  <a:lnTo>
                    <a:pt x="338836" y="407670"/>
                  </a:lnTo>
                  <a:lnTo>
                    <a:pt x="378287" y="428083"/>
                  </a:lnTo>
                  <a:lnTo>
                    <a:pt x="399192" y="464298"/>
                  </a:lnTo>
                  <a:lnTo>
                    <a:pt x="400050" y="475488"/>
                  </a:lnTo>
                  <a:lnTo>
                    <a:pt x="398025" y="493012"/>
                  </a:lnTo>
                  <a:lnTo>
                    <a:pt x="367665" y="538607"/>
                  </a:lnTo>
                  <a:lnTo>
                    <a:pt x="327390" y="558895"/>
                  </a:lnTo>
                  <a:lnTo>
                    <a:pt x="271399" y="565658"/>
                  </a:lnTo>
                  <a:lnTo>
                    <a:pt x="508940" y="565658"/>
                  </a:lnTo>
                  <a:lnTo>
                    <a:pt x="524319" y="529494"/>
                  </a:lnTo>
                  <a:lnTo>
                    <a:pt x="532094" y="475488"/>
                  </a:lnTo>
                  <a:lnTo>
                    <a:pt x="532130" y="474980"/>
                  </a:lnTo>
                  <a:lnTo>
                    <a:pt x="530508" y="445242"/>
                  </a:lnTo>
                  <a:lnTo>
                    <a:pt x="517503" y="393148"/>
                  </a:lnTo>
                  <a:lnTo>
                    <a:pt x="491783" y="350815"/>
                  </a:lnTo>
                  <a:lnTo>
                    <a:pt x="455588" y="317529"/>
                  </a:lnTo>
                  <a:lnTo>
                    <a:pt x="407491" y="292197"/>
                  </a:lnTo>
                  <a:lnTo>
                    <a:pt x="336157" y="268626"/>
                  </a:lnTo>
                  <a:lnTo>
                    <a:pt x="247342" y="245864"/>
                  </a:lnTo>
                  <a:lnTo>
                    <a:pt x="212518" y="234791"/>
                  </a:lnTo>
                  <a:lnTo>
                    <a:pt x="169672" y="213360"/>
                  </a:lnTo>
                  <a:lnTo>
                    <a:pt x="149987" y="173609"/>
                  </a:lnTo>
                  <a:lnTo>
                    <a:pt x="151296" y="161561"/>
                  </a:lnTo>
                  <a:lnTo>
                    <a:pt x="188799" y="122634"/>
                  </a:lnTo>
                  <a:lnTo>
                    <a:pt x="233896" y="110823"/>
                  </a:lnTo>
                  <a:lnTo>
                    <a:pt x="261112" y="109347"/>
                  </a:lnTo>
                  <a:lnTo>
                    <a:pt x="490949" y="109347"/>
                  </a:lnTo>
                  <a:lnTo>
                    <a:pt x="475491" y="83268"/>
                  </a:lnTo>
                  <a:lnTo>
                    <a:pt x="448056" y="53975"/>
                  </a:lnTo>
                  <a:lnTo>
                    <a:pt x="413099" y="30378"/>
                  </a:lnTo>
                  <a:lnTo>
                    <a:pt x="370522" y="13509"/>
                  </a:lnTo>
                  <a:lnTo>
                    <a:pt x="320325" y="3379"/>
                  </a:lnTo>
                  <a:lnTo>
                    <a:pt x="262509" y="0"/>
                  </a:lnTo>
                  <a:close/>
                </a:path>
                <a:path w="3664584" h="677545">
                  <a:moveTo>
                    <a:pt x="490949" y="109347"/>
                  </a:moveTo>
                  <a:lnTo>
                    <a:pt x="261112" y="109347"/>
                  </a:lnTo>
                  <a:lnTo>
                    <a:pt x="289084" y="110823"/>
                  </a:lnTo>
                  <a:lnTo>
                    <a:pt x="287801" y="110823"/>
                  </a:lnTo>
                  <a:lnTo>
                    <a:pt x="329138" y="121777"/>
                  </a:lnTo>
                  <a:lnTo>
                    <a:pt x="367887" y="160655"/>
                  </a:lnTo>
                  <a:lnTo>
                    <a:pt x="381254" y="203962"/>
                  </a:lnTo>
                  <a:lnTo>
                    <a:pt x="513461" y="198247"/>
                  </a:lnTo>
                  <a:lnTo>
                    <a:pt x="508170" y="155380"/>
                  </a:lnTo>
                  <a:lnTo>
                    <a:pt x="495522" y="117062"/>
                  </a:lnTo>
                  <a:lnTo>
                    <a:pt x="490949" y="10934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12996" y="3498088"/>
              <a:ext cx="3664585" cy="677545"/>
            </a:xfrm>
            <a:custGeom>
              <a:avLst/>
              <a:gdLst/>
              <a:ahLst/>
              <a:cxnLst/>
              <a:rect l="l" t="t" r="r" b="b"/>
              <a:pathLst>
                <a:path w="3664584" h="677545">
                  <a:moveTo>
                    <a:pt x="3031998" y="11176"/>
                  </a:moveTo>
                  <a:lnTo>
                    <a:pt x="3229864" y="11176"/>
                  </a:lnTo>
                  <a:lnTo>
                    <a:pt x="3348609" y="457581"/>
                  </a:lnTo>
                  <a:lnTo>
                    <a:pt x="3465957" y="11176"/>
                  </a:lnTo>
                  <a:lnTo>
                    <a:pt x="3664204" y="11176"/>
                  </a:lnTo>
                  <a:lnTo>
                    <a:pt x="3664204" y="665734"/>
                  </a:lnTo>
                  <a:lnTo>
                    <a:pt x="3541522" y="665734"/>
                  </a:lnTo>
                  <a:lnTo>
                    <a:pt x="3541522" y="150495"/>
                  </a:lnTo>
                  <a:lnTo>
                    <a:pt x="3411601" y="665734"/>
                  </a:lnTo>
                  <a:lnTo>
                    <a:pt x="3284347" y="665734"/>
                  </a:lnTo>
                  <a:lnTo>
                    <a:pt x="3154807" y="150495"/>
                  </a:lnTo>
                  <a:lnTo>
                    <a:pt x="3154807" y="665734"/>
                  </a:lnTo>
                  <a:lnTo>
                    <a:pt x="3031998" y="665734"/>
                  </a:lnTo>
                  <a:lnTo>
                    <a:pt x="3031998" y="11176"/>
                  </a:lnTo>
                  <a:close/>
                </a:path>
                <a:path w="3664584" h="677545">
                  <a:moveTo>
                    <a:pt x="1815338" y="11176"/>
                  </a:moveTo>
                  <a:lnTo>
                    <a:pt x="2335530" y="11176"/>
                  </a:lnTo>
                  <a:lnTo>
                    <a:pt x="2335530" y="121920"/>
                  </a:lnTo>
                  <a:lnTo>
                    <a:pt x="2141728" y="121920"/>
                  </a:lnTo>
                  <a:lnTo>
                    <a:pt x="2141728" y="665734"/>
                  </a:lnTo>
                  <a:lnTo>
                    <a:pt x="2009521" y="665734"/>
                  </a:lnTo>
                  <a:lnTo>
                    <a:pt x="2009521" y="121920"/>
                  </a:lnTo>
                  <a:lnTo>
                    <a:pt x="1815338" y="121920"/>
                  </a:lnTo>
                  <a:lnTo>
                    <a:pt x="1815338" y="11176"/>
                  </a:lnTo>
                  <a:close/>
                </a:path>
                <a:path w="3664584" h="677545">
                  <a:moveTo>
                    <a:pt x="575183" y="11176"/>
                  </a:moveTo>
                  <a:lnTo>
                    <a:pt x="730123" y="11176"/>
                  </a:lnTo>
                  <a:lnTo>
                    <a:pt x="884174" y="270129"/>
                  </a:lnTo>
                  <a:lnTo>
                    <a:pt x="1035050" y="11176"/>
                  </a:lnTo>
                  <a:lnTo>
                    <a:pt x="1187323" y="11176"/>
                  </a:lnTo>
                  <a:lnTo>
                    <a:pt x="946658" y="391160"/>
                  </a:lnTo>
                  <a:lnTo>
                    <a:pt x="946658" y="665734"/>
                  </a:lnTo>
                  <a:lnTo>
                    <a:pt x="814959" y="665734"/>
                  </a:lnTo>
                  <a:lnTo>
                    <a:pt x="814959" y="390144"/>
                  </a:lnTo>
                  <a:lnTo>
                    <a:pt x="575183" y="11176"/>
                  </a:lnTo>
                  <a:close/>
                </a:path>
                <a:path w="3664584" h="677545">
                  <a:moveTo>
                    <a:pt x="1481709" y="0"/>
                  </a:moveTo>
                  <a:lnTo>
                    <a:pt x="1539525" y="3379"/>
                  </a:lnTo>
                  <a:lnTo>
                    <a:pt x="1589722" y="13509"/>
                  </a:lnTo>
                  <a:lnTo>
                    <a:pt x="1632299" y="30378"/>
                  </a:lnTo>
                  <a:lnTo>
                    <a:pt x="1667256" y="53975"/>
                  </a:lnTo>
                  <a:lnTo>
                    <a:pt x="1694691" y="83268"/>
                  </a:lnTo>
                  <a:lnTo>
                    <a:pt x="1714722" y="117062"/>
                  </a:lnTo>
                  <a:lnTo>
                    <a:pt x="1727370" y="155380"/>
                  </a:lnTo>
                  <a:lnTo>
                    <a:pt x="1732661" y="198247"/>
                  </a:lnTo>
                  <a:lnTo>
                    <a:pt x="1600454" y="203962"/>
                  </a:lnTo>
                  <a:lnTo>
                    <a:pt x="1594973" y="180558"/>
                  </a:lnTo>
                  <a:lnTo>
                    <a:pt x="1587087" y="160655"/>
                  </a:lnTo>
                  <a:lnTo>
                    <a:pt x="1548338" y="121777"/>
                  </a:lnTo>
                  <a:lnTo>
                    <a:pt x="1506479" y="110728"/>
                  </a:lnTo>
                  <a:lnTo>
                    <a:pt x="1480312" y="109347"/>
                  </a:lnTo>
                  <a:lnTo>
                    <a:pt x="1453096" y="110823"/>
                  </a:lnTo>
                  <a:lnTo>
                    <a:pt x="1407999" y="122634"/>
                  </a:lnTo>
                  <a:lnTo>
                    <a:pt x="1374425" y="150764"/>
                  </a:lnTo>
                  <a:lnTo>
                    <a:pt x="1369187" y="173609"/>
                  </a:lnTo>
                  <a:lnTo>
                    <a:pt x="1370405" y="184820"/>
                  </a:lnTo>
                  <a:lnTo>
                    <a:pt x="1405824" y="223956"/>
                  </a:lnTo>
                  <a:lnTo>
                    <a:pt x="1466542" y="245864"/>
                  </a:lnTo>
                  <a:lnTo>
                    <a:pt x="1510284" y="257175"/>
                  </a:lnTo>
                  <a:lnTo>
                    <a:pt x="1555357" y="268626"/>
                  </a:lnTo>
                  <a:lnTo>
                    <a:pt x="1594167" y="280304"/>
                  </a:lnTo>
                  <a:lnTo>
                    <a:pt x="1652905" y="304292"/>
                  </a:lnTo>
                  <a:lnTo>
                    <a:pt x="1694148" y="333041"/>
                  </a:lnTo>
                  <a:lnTo>
                    <a:pt x="1725295" y="370840"/>
                  </a:lnTo>
                  <a:lnTo>
                    <a:pt x="1744837" y="417957"/>
                  </a:lnTo>
                  <a:lnTo>
                    <a:pt x="1751330" y="474980"/>
                  </a:lnTo>
                  <a:lnTo>
                    <a:pt x="1749377" y="502701"/>
                  </a:lnTo>
                  <a:lnTo>
                    <a:pt x="1733756" y="555382"/>
                  </a:lnTo>
                  <a:lnTo>
                    <a:pt x="1702847" y="603390"/>
                  </a:lnTo>
                  <a:lnTo>
                    <a:pt x="1658651" y="639915"/>
                  </a:lnTo>
                  <a:lnTo>
                    <a:pt x="1601360" y="663842"/>
                  </a:lnTo>
                  <a:lnTo>
                    <a:pt x="1530165" y="675792"/>
                  </a:lnTo>
                  <a:lnTo>
                    <a:pt x="1489329" y="677291"/>
                  </a:lnTo>
                  <a:lnTo>
                    <a:pt x="1430841" y="673697"/>
                  </a:lnTo>
                  <a:lnTo>
                    <a:pt x="1379569" y="662924"/>
                  </a:lnTo>
                  <a:lnTo>
                    <a:pt x="1335488" y="644983"/>
                  </a:lnTo>
                  <a:lnTo>
                    <a:pt x="1298575" y="619887"/>
                  </a:lnTo>
                  <a:lnTo>
                    <a:pt x="1268688" y="587932"/>
                  </a:lnTo>
                  <a:lnTo>
                    <a:pt x="1245504" y="549417"/>
                  </a:lnTo>
                  <a:lnTo>
                    <a:pt x="1229012" y="504354"/>
                  </a:lnTo>
                  <a:lnTo>
                    <a:pt x="1219200" y="452755"/>
                  </a:lnTo>
                  <a:lnTo>
                    <a:pt x="1347724" y="440182"/>
                  </a:lnTo>
                  <a:lnTo>
                    <a:pt x="1355032" y="470421"/>
                  </a:lnTo>
                  <a:lnTo>
                    <a:pt x="1365329" y="496363"/>
                  </a:lnTo>
                  <a:lnTo>
                    <a:pt x="1394841" y="535305"/>
                  </a:lnTo>
                  <a:lnTo>
                    <a:pt x="1436528" y="558053"/>
                  </a:lnTo>
                  <a:lnTo>
                    <a:pt x="1490599" y="565658"/>
                  </a:lnTo>
                  <a:lnTo>
                    <a:pt x="1520553" y="563967"/>
                  </a:lnTo>
                  <a:lnTo>
                    <a:pt x="1568698" y="550441"/>
                  </a:lnTo>
                  <a:lnTo>
                    <a:pt x="1601033" y="524583"/>
                  </a:lnTo>
                  <a:lnTo>
                    <a:pt x="1619250" y="475488"/>
                  </a:lnTo>
                  <a:lnTo>
                    <a:pt x="1618392" y="464298"/>
                  </a:lnTo>
                  <a:lnTo>
                    <a:pt x="1597487" y="428083"/>
                  </a:lnTo>
                  <a:lnTo>
                    <a:pt x="1558036" y="407670"/>
                  </a:lnTo>
                  <a:lnTo>
                    <a:pt x="1519951" y="396430"/>
                  </a:lnTo>
                  <a:lnTo>
                    <a:pt x="1452245" y="379095"/>
                  </a:lnTo>
                  <a:lnTo>
                    <a:pt x="1403070" y="365117"/>
                  </a:lnTo>
                  <a:lnTo>
                    <a:pt x="1361836" y="349662"/>
                  </a:lnTo>
                  <a:lnTo>
                    <a:pt x="1303147" y="314325"/>
                  </a:lnTo>
                  <a:lnTo>
                    <a:pt x="1276736" y="285817"/>
                  </a:lnTo>
                  <a:lnTo>
                    <a:pt x="1246586" y="219991"/>
                  </a:lnTo>
                  <a:lnTo>
                    <a:pt x="1242822" y="182626"/>
                  </a:lnTo>
                  <a:lnTo>
                    <a:pt x="1244586" y="157999"/>
                  </a:lnTo>
                  <a:lnTo>
                    <a:pt x="1258734" y="111224"/>
                  </a:lnTo>
                  <a:lnTo>
                    <a:pt x="1286904" y="68595"/>
                  </a:lnTo>
                  <a:lnTo>
                    <a:pt x="1327810" y="35448"/>
                  </a:lnTo>
                  <a:lnTo>
                    <a:pt x="1380982" y="12805"/>
                  </a:lnTo>
                  <a:lnTo>
                    <a:pt x="1445371" y="1426"/>
                  </a:lnTo>
                  <a:lnTo>
                    <a:pt x="1481709" y="0"/>
                  </a:lnTo>
                  <a:close/>
                </a:path>
                <a:path w="3664584" h="677545">
                  <a:moveTo>
                    <a:pt x="262509" y="0"/>
                  </a:moveTo>
                  <a:lnTo>
                    <a:pt x="320325" y="3379"/>
                  </a:lnTo>
                  <a:lnTo>
                    <a:pt x="370522" y="13509"/>
                  </a:lnTo>
                  <a:lnTo>
                    <a:pt x="413099" y="30378"/>
                  </a:lnTo>
                  <a:lnTo>
                    <a:pt x="448056" y="53975"/>
                  </a:lnTo>
                  <a:lnTo>
                    <a:pt x="475491" y="83268"/>
                  </a:lnTo>
                  <a:lnTo>
                    <a:pt x="495522" y="117062"/>
                  </a:lnTo>
                  <a:lnTo>
                    <a:pt x="508170" y="155380"/>
                  </a:lnTo>
                  <a:lnTo>
                    <a:pt x="513461" y="198247"/>
                  </a:lnTo>
                  <a:lnTo>
                    <a:pt x="381254" y="203962"/>
                  </a:lnTo>
                  <a:lnTo>
                    <a:pt x="375773" y="180558"/>
                  </a:lnTo>
                  <a:lnTo>
                    <a:pt x="367887" y="160655"/>
                  </a:lnTo>
                  <a:lnTo>
                    <a:pt x="329138" y="121777"/>
                  </a:lnTo>
                  <a:lnTo>
                    <a:pt x="287279" y="110728"/>
                  </a:lnTo>
                  <a:lnTo>
                    <a:pt x="261112" y="109347"/>
                  </a:lnTo>
                  <a:lnTo>
                    <a:pt x="233896" y="110823"/>
                  </a:lnTo>
                  <a:lnTo>
                    <a:pt x="188799" y="122634"/>
                  </a:lnTo>
                  <a:lnTo>
                    <a:pt x="155225" y="150764"/>
                  </a:lnTo>
                  <a:lnTo>
                    <a:pt x="149987" y="173609"/>
                  </a:lnTo>
                  <a:lnTo>
                    <a:pt x="151205" y="184820"/>
                  </a:lnTo>
                  <a:lnTo>
                    <a:pt x="186624" y="223956"/>
                  </a:lnTo>
                  <a:lnTo>
                    <a:pt x="247342" y="245864"/>
                  </a:lnTo>
                  <a:lnTo>
                    <a:pt x="291084" y="257175"/>
                  </a:lnTo>
                  <a:lnTo>
                    <a:pt x="336157" y="268626"/>
                  </a:lnTo>
                  <a:lnTo>
                    <a:pt x="374967" y="280304"/>
                  </a:lnTo>
                  <a:lnTo>
                    <a:pt x="433705" y="304292"/>
                  </a:lnTo>
                  <a:lnTo>
                    <a:pt x="474948" y="333041"/>
                  </a:lnTo>
                  <a:lnTo>
                    <a:pt x="506095" y="370840"/>
                  </a:lnTo>
                  <a:lnTo>
                    <a:pt x="525637" y="417957"/>
                  </a:lnTo>
                  <a:lnTo>
                    <a:pt x="532130" y="474980"/>
                  </a:lnTo>
                  <a:lnTo>
                    <a:pt x="530177" y="502701"/>
                  </a:lnTo>
                  <a:lnTo>
                    <a:pt x="514556" y="555382"/>
                  </a:lnTo>
                  <a:lnTo>
                    <a:pt x="483647" y="603390"/>
                  </a:lnTo>
                  <a:lnTo>
                    <a:pt x="439451" y="639915"/>
                  </a:lnTo>
                  <a:lnTo>
                    <a:pt x="382160" y="663842"/>
                  </a:lnTo>
                  <a:lnTo>
                    <a:pt x="310965" y="675792"/>
                  </a:lnTo>
                  <a:lnTo>
                    <a:pt x="270129" y="677291"/>
                  </a:lnTo>
                  <a:lnTo>
                    <a:pt x="211641" y="673697"/>
                  </a:lnTo>
                  <a:lnTo>
                    <a:pt x="160369" y="662924"/>
                  </a:lnTo>
                  <a:lnTo>
                    <a:pt x="116288" y="644983"/>
                  </a:lnTo>
                  <a:lnTo>
                    <a:pt x="79375" y="619887"/>
                  </a:lnTo>
                  <a:lnTo>
                    <a:pt x="49488" y="587932"/>
                  </a:lnTo>
                  <a:lnTo>
                    <a:pt x="26304" y="549417"/>
                  </a:lnTo>
                  <a:lnTo>
                    <a:pt x="9812" y="504354"/>
                  </a:lnTo>
                  <a:lnTo>
                    <a:pt x="0" y="452755"/>
                  </a:lnTo>
                  <a:lnTo>
                    <a:pt x="128524" y="440182"/>
                  </a:lnTo>
                  <a:lnTo>
                    <a:pt x="135832" y="470421"/>
                  </a:lnTo>
                  <a:lnTo>
                    <a:pt x="146129" y="496363"/>
                  </a:lnTo>
                  <a:lnTo>
                    <a:pt x="175641" y="535305"/>
                  </a:lnTo>
                  <a:lnTo>
                    <a:pt x="217328" y="558053"/>
                  </a:lnTo>
                  <a:lnTo>
                    <a:pt x="271399" y="565658"/>
                  </a:lnTo>
                  <a:lnTo>
                    <a:pt x="301353" y="563967"/>
                  </a:lnTo>
                  <a:lnTo>
                    <a:pt x="349498" y="550441"/>
                  </a:lnTo>
                  <a:lnTo>
                    <a:pt x="381833" y="524583"/>
                  </a:lnTo>
                  <a:lnTo>
                    <a:pt x="400050" y="475488"/>
                  </a:lnTo>
                  <a:lnTo>
                    <a:pt x="399192" y="464298"/>
                  </a:lnTo>
                  <a:lnTo>
                    <a:pt x="378287" y="428083"/>
                  </a:lnTo>
                  <a:lnTo>
                    <a:pt x="338836" y="407670"/>
                  </a:lnTo>
                  <a:lnTo>
                    <a:pt x="300751" y="396430"/>
                  </a:lnTo>
                  <a:lnTo>
                    <a:pt x="233045" y="379095"/>
                  </a:lnTo>
                  <a:lnTo>
                    <a:pt x="183870" y="365117"/>
                  </a:lnTo>
                  <a:lnTo>
                    <a:pt x="142636" y="349662"/>
                  </a:lnTo>
                  <a:lnTo>
                    <a:pt x="83947" y="314325"/>
                  </a:lnTo>
                  <a:lnTo>
                    <a:pt x="57536" y="285817"/>
                  </a:lnTo>
                  <a:lnTo>
                    <a:pt x="27386" y="219991"/>
                  </a:lnTo>
                  <a:lnTo>
                    <a:pt x="23622" y="182626"/>
                  </a:lnTo>
                  <a:lnTo>
                    <a:pt x="25386" y="157999"/>
                  </a:lnTo>
                  <a:lnTo>
                    <a:pt x="39534" y="111224"/>
                  </a:lnTo>
                  <a:lnTo>
                    <a:pt x="67704" y="68595"/>
                  </a:lnTo>
                  <a:lnTo>
                    <a:pt x="108610" y="35448"/>
                  </a:lnTo>
                  <a:lnTo>
                    <a:pt x="161782" y="12805"/>
                  </a:lnTo>
                  <a:lnTo>
                    <a:pt x="226171" y="1426"/>
                  </a:lnTo>
                  <a:lnTo>
                    <a:pt x="26250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6832409" y="3504501"/>
          <a:ext cx="583565" cy="65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349250"/>
              </a:tblGrid>
              <a:tr h="11048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4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98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98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20" name="object 20" descr=""/>
          <p:cNvGrpSpPr/>
          <p:nvPr/>
        </p:nvGrpSpPr>
        <p:grpSpPr>
          <a:xfrm>
            <a:off x="397773" y="109651"/>
            <a:ext cx="2561590" cy="1946275"/>
            <a:chOff x="397773" y="109651"/>
            <a:chExt cx="2561590" cy="1946275"/>
          </a:xfrm>
        </p:grpSpPr>
        <p:sp>
          <p:nvSpPr>
            <p:cNvPr id="21" name="object 21" descr=""/>
            <p:cNvSpPr/>
            <p:nvPr/>
          </p:nvSpPr>
          <p:spPr>
            <a:xfrm>
              <a:off x="397764" y="109651"/>
              <a:ext cx="2561590" cy="1946275"/>
            </a:xfrm>
            <a:custGeom>
              <a:avLst/>
              <a:gdLst/>
              <a:ahLst/>
              <a:cxnLst/>
              <a:rect l="l" t="t" r="r" b="b"/>
              <a:pathLst>
                <a:path w="2561590" h="1946275">
                  <a:moveTo>
                    <a:pt x="2561183" y="1469796"/>
                  </a:moveTo>
                  <a:lnTo>
                    <a:pt x="2465070" y="1469796"/>
                  </a:lnTo>
                  <a:lnTo>
                    <a:pt x="2465070" y="1055751"/>
                  </a:lnTo>
                  <a:lnTo>
                    <a:pt x="2271306" y="1055751"/>
                  </a:lnTo>
                  <a:lnTo>
                    <a:pt x="2271306" y="221818"/>
                  </a:lnTo>
                  <a:lnTo>
                    <a:pt x="2197379" y="221818"/>
                  </a:lnTo>
                  <a:lnTo>
                    <a:pt x="2197379" y="0"/>
                  </a:lnTo>
                  <a:lnTo>
                    <a:pt x="1968169" y="0"/>
                  </a:lnTo>
                  <a:lnTo>
                    <a:pt x="393344" y="0"/>
                  </a:lnTo>
                  <a:lnTo>
                    <a:pt x="164134" y="0"/>
                  </a:lnTo>
                  <a:lnTo>
                    <a:pt x="164134" y="221818"/>
                  </a:lnTo>
                  <a:lnTo>
                    <a:pt x="127190" y="221818"/>
                  </a:lnTo>
                  <a:lnTo>
                    <a:pt x="127190" y="1055751"/>
                  </a:lnTo>
                  <a:lnTo>
                    <a:pt x="0" y="1055751"/>
                  </a:lnTo>
                  <a:lnTo>
                    <a:pt x="0" y="1532001"/>
                  </a:lnTo>
                  <a:lnTo>
                    <a:pt x="29540" y="1532001"/>
                  </a:lnTo>
                  <a:lnTo>
                    <a:pt x="29540" y="1946046"/>
                  </a:lnTo>
                  <a:lnTo>
                    <a:pt x="505790" y="1946046"/>
                  </a:lnTo>
                  <a:lnTo>
                    <a:pt x="2084933" y="1946046"/>
                  </a:lnTo>
                  <a:lnTo>
                    <a:pt x="2561183" y="1946046"/>
                  </a:lnTo>
                  <a:lnTo>
                    <a:pt x="2561183" y="1469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889" y="234737"/>
              <a:ext cx="1933575" cy="17402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2025-01-25T00:36:23Z</dcterms:created>
  <dcterms:modified xsi:type="dcterms:W3CDTF">2025-01-25T00:36:23Z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2025-01-24T00:00:00Z</vt:filetime>
  </property>
  <property fmtid="{D5CDD505-2E9C-101B-9397-08002B2CF9AE}" pid="3" name="DocumentID">
    <vt:lpwstr>BB53-685B-8F78-0004</vt:lpwstr>
  </property>
  <property fmtid="{D5CDD505-2E9C-101B-9397-08002B2CF9AE}" pid="4" name="LastSaved">
    <vt:filetime>2025-01-25T00:00:00Z</vt:filetime>
  </property>
  <property fmtid="{D5CDD505-2E9C-101B-9397-08002B2CF9AE}" pid="5" name="Owner">
    <vt:lpwstr>traceyjamieson@gmail.com</vt:lpwstr>
  </property>
  <property fmtid="{D5CDD505-2E9C-101B-9397-08002B2CF9AE}" pid="6" name="Producer">
    <vt:lpwstr>airSlate inc. Mellivora 3.1.3.2</vt:lpwstr>
  </property>
  <property fmtid="{D5CDD505-2E9C-101B-9397-08002B2CF9AE}" pid="7" name="reupload">
    <vt:lpwstr>HxRBQhd5curaXMC84J+7B+JS8+uZ/mZyflZAZdLXHoNdi1XDYhlWylld78pW7xXLcEqUfZfOYUqGIwwa0vG0Sako3G/2JaS2pmcBgSissqcr1dx1n2/L3OIxuM0lkhRn+hRLCNYfssKQURR0TJAELYv5</vt:lpwstr>
  </property>
</Properties>
</file>